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4" r:id="rId6"/>
    <p:sldId id="274" r:id="rId7"/>
    <p:sldId id="260" r:id="rId8"/>
    <p:sldId id="266" r:id="rId9"/>
    <p:sldId id="265" r:id="rId10"/>
    <p:sldId id="267" r:id="rId11"/>
    <p:sldId id="261" r:id="rId12"/>
    <p:sldId id="263" r:id="rId13"/>
    <p:sldId id="269" r:id="rId14"/>
    <p:sldId id="262" r:id="rId15"/>
    <p:sldId id="271" r:id="rId16"/>
    <p:sldId id="268" r:id="rId17"/>
    <p:sldId id="272" r:id="rId18"/>
    <p:sldId id="270" r:id="rId19"/>
    <p:sldId id="273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3C5"/>
    <a:srgbClr val="005488"/>
    <a:srgbClr val="2370A8"/>
    <a:srgbClr val="DE2C28"/>
    <a:srgbClr val="00B4FF"/>
    <a:srgbClr val="3B5997"/>
    <a:srgbClr val="009755"/>
    <a:srgbClr val="FFB401"/>
    <a:srgbClr val="D8442E"/>
    <a:srgbClr val="176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-2021" y="-6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5F090-4A6A-42A7-8185-400BE891D57E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E4177-7D7B-435A-B8FD-8F3E3606B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45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4177-7D7B-435A-B8FD-8F3E3606BC5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05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8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0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3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7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8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61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0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4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A2099-815D-42D8-9C9E-35FB194005B3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1D8B-ED86-49A2-8F84-F7283FD2FB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00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74139" y="2881140"/>
            <a:ext cx="6656172" cy="844420"/>
          </a:xfrm>
        </p:spPr>
        <p:txBody>
          <a:bodyPr>
            <a:noAutofit/>
          </a:bodyPr>
          <a:lstStyle/>
          <a:p>
            <a:r>
              <a:rPr lang="tr-TR" sz="4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BİLGİSAYAR AĞLARI</a:t>
            </a:r>
            <a:endParaRPr lang="tr-TR" sz="4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3006" y="4034950"/>
            <a:ext cx="1962275" cy="1588610"/>
          </a:xfrm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chemeClr val="bg1"/>
                </a:solidFill>
              </a:rPr>
              <a:t>Ağ Nedir</a:t>
            </a:r>
          </a:p>
          <a:p>
            <a:pPr algn="l"/>
            <a:r>
              <a:rPr lang="tr-TR" dirty="0" smtClean="0">
                <a:solidFill>
                  <a:schemeClr val="bg1"/>
                </a:solidFill>
              </a:rPr>
              <a:t>IP Adresi</a:t>
            </a:r>
          </a:p>
          <a:p>
            <a:pPr algn="l"/>
            <a:r>
              <a:rPr lang="tr-TR" dirty="0" smtClean="0">
                <a:solidFill>
                  <a:schemeClr val="bg1"/>
                </a:solidFill>
              </a:rPr>
              <a:t>DNS Sunucu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7504" y="6368008"/>
            <a:ext cx="15307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chemeClr val="bg1"/>
                </a:solidFill>
              </a:rPr>
              <a:t>HÜSEYİN ALİOSMANĞLU</a:t>
            </a:r>
            <a:endParaRPr lang="tr-TR" sz="10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IP Adresi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1263" y="1825625"/>
            <a:ext cx="345989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 smtClean="0"/>
              <a:t>İnternete veya bir ağa bağlı her cihaz (bilgisayar, telefon, tablet vb.) kendisine ulaşılması için bir adrese sahiptir.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dirty="0" smtClean="0"/>
              <a:t>Bu adrese IP adresi denir.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14" y="207364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IP Adresi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1264" y="1690689"/>
            <a:ext cx="31880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200" dirty="0" smtClean="0"/>
              <a:t>IP adresleri kolay hatırlanabilmesi için her biri en fazla 3 rakamdan oluşan 4 haneden oluşmaktadır.</a:t>
            </a:r>
          </a:p>
          <a:p>
            <a:pPr marL="0" indent="0">
              <a:buNone/>
            </a:pPr>
            <a:endParaRPr lang="tr-TR" sz="3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3200" dirty="0" smtClean="0">
                <a:latin typeface="Cambria" panose="02040503050406030204" pitchFamily="18" charset="0"/>
              </a:rPr>
              <a:t>Örneğin;</a:t>
            </a:r>
          </a:p>
          <a:p>
            <a:pPr marL="0" indent="0">
              <a:buNone/>
            </a:pPr>
            <a:r>
              <a:rPr lang="tr-TR" sz="3200" dirty="0" smtClean="0">
                <a:latin typeface="Cambria" panose="02040503050406030204" pitchFamily="18" charset="0"/>
              </a:rPr>
              <a:t>192.168.1.1</a:t>
            </a:r>
          </a:p>
          <a:p>
            <a:pPr marL="0" indent="0">
              <a:buNone/>
            </a:pPr>
            <a:r>
              <a:rPr lang="tr-TR" sz="3200" dirty="0" smtClean="0">
                <a:latin typeface="Cambria" panose="02040503050406030204" pitchFamily="18" charset="0"/>
              </a:rPr>
              <a:t>208.67.220.220</a:t>
            </a:r>
            <a:endParaRPr lang="tr-TR" sz="3200" dirty="0">
              <a:latin typeface="Cambria" panose="020405030504060302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85" y="3093721"/>
            <a:ext cx="3868161" cy="21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Web Site IP Adresleri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48763" y="2026920"/>
            <a:ext cx="3790437" cy="41500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dirty="0" smtClean="0"/>
              <a:t>Ziyaret ettiğimiz tüm internet siteleri </a:t>
            </a:r>
            <a:r>
              <a:rPr lang="tr-TR" sz="3200" b="1" dirty="0" smtClean="0"/>
              <a:t>sunucu</a:t>
            </a:r>
            <a:r>
              <a:rPr lang="tr-TR" sz="3200" dirty="0" smtClean="0"/>
              <a:t> adı verilen özel </a:t>
            </a:r>
            <a:r>
              <a:rPr lang="tr-TR" sz="3200" b="1" dirty="0" smtClean="0"/>
              <a:t>bilgisayarlarda</a:t>
            </a:r>
            <a:r>
              <a:rPr lang="tr-TR" sz="3200" dirty="0" smtClean="0"/>
              <a:t> bulunmaktadır.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dirty="0" smtClean="0"/>
              <a:t>Yani her bir internet sitesinin bir </a:t>
            </a:r>
            <a:r>
              <a:rPr lang="tr-TR" sz="3200" b="1" dirty="0" smtClean="0"/>
              <a:t>IP adresi </a:t>
            </a:r>
            <a:r>
              <a:rPr lang="tr-TR" sz="3200" dirty="0" smtClean="0"/>
              <a:t>vardır ve siteye </a:t>
            </a:r>
            <a:r>
              <a:rPr lang="tr-TR" sz="3200" b="1" dirty="0" smtClean="0"/>
              <a:t>sadece</a:t>
            </a:r>
            <a:r>
              <a:rPr lang="tr-TR" sz="3200" dirty="0" smtClean="0"/>
              <a:t> bu adres üzerinden ulaşılabilir.</a:t>
            </a:r>
          </a:p>
          <a:p>
            <a:pPr marL="0" indent="0">
              <a:buNone/>
            </a:pPr>
            <a:endParaRPr lang="tr-TR" sz="3200" dirty="0"/>
          </a:p>
        </p:txBody>
      </p:sp>
      <p:pic>
        <p:nvPicPr>
          <p:cNvPr id="8194" name="Picture 2" descr="http://1.bp.blogspot.com/-saH1rxCr2-0/T9BqGiIWU1I/AAAAAAAABP4/gxrZilyuMB8/s1600/fanpage_m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39" y="2544709"/>
            <a:ext cx="3335141" cy="28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ndara" panose="020E0502030303020204" pitchFamily="34" charset="0"/>
              </a:rPr>
              <a:t>Bu Siteleri Tanıyabildiniz Mi?</a:t>
            </a:r>
            <a:endParaRPr lang="tr-TR" sz="4000" dirty="0">
              <a:latin typeface="Candara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952367" y="3052009"/>
            <a:ext cx="3278659" cy="707886"/>
          </a:xfrm>
          <a:prstGeom prst="rect">
            <a:avLst/>
          </a:prstGeom>
          <a:ln>
            <a:solidFill>
              <a:srgbClr val="3B599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3B5997"/>
                </a:solidFill>
                <a:latin typeface="Impact" panose="020B0806030902050204" pitchFamily="34" charset="0"/>
              </a:rPr>
              <a:t>173.252.120.6</a:t>
            </a:r>
            <a:endParaRPr lang="tr-TR" sz="4000" b="1" dirty="0">
              <a:solidFill>
                <a:srgbClr val="3B5997"/>
              </a:solidFill>
              <a:latin typeface="Impact" panose="020B080603090205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952365" y="4242085"/>
            <a:ext cx="3278659" cy="707886"/>
          </a:xfrm>
          <a:prstGeom prst="rect">
            <a:avLst/>
          </a:prstGeom>
          <a:ln>
            <a:solidFill>
              <a:srgbClr val="00B4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B4FF"/>
                </a:solidFill>
                <a:latin typeface="Impact" panose="020B0806030902050204" pitchFamily="34" charset="0"/>
              </a:rPr>
              <a:t>199.16.156.70</a:t>
            </a:r>
            <a:endParaRPr lang="tr-TR" sz="4000" b="1" dirty="0">
              <a:solidFill>
                <a:srgbClr val="00B4FF"/>
              </a:solidFill>
              <a:latin typeface="Impact" panose="020B080603090205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52365" y="1863550"/>
            <a:ext cx="3278659" cy="707886"/>
          </a:xfrm>
          <a:prstGeom prst="rect">
            <a:avLst/>
          </a:prstGeom>
          <a:ln>
            <a:solidFill>
              <a:srgbClr val="1368E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176DEF"/>
                </a:solidFill>
                <a:latin typeface="Impact" panose="020B0806030902050204" pitchFamily="34" charset="0"/>
              </a:rPr>
              <a:t>173</a:t>
            </a:r>
            <a:r>
              <a:rPr lang="tr-TR" sz="40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.</a:t>
            </a:r>
            <a:r>
              <a:rPr lang="tr-TR" sz="40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194</a:t>
            </a:r>
            <a:r>
              <a:rPr lang="tr-TR" sz="40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.</a:t>
            </a:r>
            <a:r>
              <a:rPr lang="tr-TR" sz="4000" b="1" dirty="0" smtClean="0">
                <a:solidFill>
                  <a:srgbClr val="FFB401"/>
                </a:solidFill>
                <a:latin typeface="Impact" panose="020B0806030902050204" pitchFamily="34" charset="0"/>
              </a:rPr>
              <a:t>44</a:t>
            </a:r>
            <a:r>
              <a:rPr lang="tr-TR" sz="40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.</a:t>
            </a:r>
            <a:r>
              <a:rPr lang="tr-TR" sz="4000" b="1" dirty="0" smtClean="0">
                <a:solidFill>
                  <a:srgbClr val="009755"/>
                </a:solidFill>
                <a:latin typeface="Impact" panose="020B0806030902050204" pitchFamily="34" charset="0"/>
              </a:rPr>
              <a:t>133</a:t>
            </a:r>
            <a:endParaRPr lang="tr-TR" sz="4000" b="1" dirty="0">
              <a:solidFill>
                <a:srgbClr val="009755"/>
              </a:solidFill>
              <a:latin typeface="Impact" panose="020B080603090205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952366" y="5432162"/>
            <a:ext cx="3278659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208.117</a:t>
            </a:r>
            <a:r>
              <a:rPr lang="tr-TR" sz="4000" b="1" dirty="0" smtClean="0">
                <a:solidFill>
                  <a:srgbClr val="DE2C28"/>
                </a:solidFill>
                <a:latin typeface="Impact" panose="020B0806030902050204" pitchFamily="34" charset="0"/>
              </a:rPr>
              <a:t>.236.70</a:t>
            </a:r>
            <a:endParaRPr lang="tr-TR" sz="4000" b="1" dirty="0">
              <a:solidFill>
                <a:srgbClr val="DE2C28"/>
              </a:solidFill>
              <a:latin typeface="Impact" panose="020B0806030902050204" pitchFamily="34" charset="0"/>
            </a:endParaRPr>
          </a:p>
        </p:txBody>
      </p:sp>
      <p:pic>
        <p:nvPicPr>
          <p:cNvPr id="13314" name="Picture 2" descr="http://4.bp.blogspot.com/-JOqxgp-ZWe0/U3BtyEQlEiI/AAAAAAAAOfg/Doq6Q2MwIKA/s1600/google-logo-874x2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92" y="1900873"/>
            <a:ext cx="2063491" cy="7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log.adstage.io/wp-content/uploads/2014/07/facebook-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19589" r="7981" b="18822"/>
          <a:stretch/>
        </p:blipFill>
        <p:spPr bwMode="auto">
          <a:xfrm>
            <a:off x="5651157" y="3034965"/>
            <a:ext cx="2685535" cy="7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g3.wikia.nocookie.net/__cb20131028155858/omfgcata/images/c/ce/Twitter_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26057" r="10945" b="25558"/>
          <a:stretch/>
        </p:blipFill>
        <p:spPr bwMode="auto">
          <a:xfrm>
            <a:off x="5720147" y="4300151"/>
            <a:ext cx="2075936" cy="5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youtube.com/yt/brand/media/image/YouTube-logo-full_colo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25054" r="15019" b="26663"/>
          <a:stretch/>
        </p:blipFill>
        <p:spPr bwMode="auto">
          <a:xfrm>
            <a:off x="5790258" y="5432162"/>
            <a:ext cx="1491990" cy="6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IP Adresi ve Alan Adları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1263" y="1690689"/>
            <a:ext cx="4034277" cy="4870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Bir önceki slayttaki internet sitelerinin IP adreslerini söyleyebilir misiniz?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Peki ya isimlerini, yani alan adlarını?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Fark ettiğiniz gibi web sitelerinin alan adlarını akılda tutmak IP adreslerini akılda tutmaktan </a:t>
            </a:r>
            <a:r>
              <a:rPr lang="tr-TR" sz="2400" b="1" dirty="0" smtClean="0"/>
              <a:t>çok daha kolay!</a:t>
            </a:r>
          </a:p>
        </p:txBody>
      </p:sp>
      <p:pic>
        <p:nvPicPr>
          <p:cNvPr id="4100" name="Picture 4" descr="http://1.bp.blogspot.com/-Uzl_V8SIzLQ/U9vbcFEdM8I/AAAAAAAAKd4/z47vu4aEH8o/s1600/Hard+Lateral+Thinking+Puzz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30" y="2148522"/>
            <a:ext cx="2240280" cy="30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IP Adresi ve Alan Adları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14523" y="1782129"/>
            <a:ext cx="3127497" cy="43609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dirty="0" smtClean="0"/>
              <a:t>Bir internet sitesine bağlanmak için o sitenin IP adresini bilmek </a:t>
            </a:r>
            <a:r>
              <a:rPr lang="tr-TR" sz="3200" b="1" dirty="0" smtClean="0"/>
              <a:t>zorundayız </a:t>
            </a:r>
            <a:r>
              <a:rPr lang="tr-TR" sz="3200" dirty="0" smtClean="0"/>
              <a:t>demiştik.</a:t>
            </a:r>
          </a:p>
          <a:p>
            <a:pPr marL="0" indent="0">
              <a:buNone/>
            </a:pPr>
            <a:endParaRPr lang="tr-TR" sz="3200" b="1" dirty="0"/>
          </a:p>
          <a:p>
            <a:pPr marL="0" indent="0">
              <a:buNone/>
            </a:pPr>
            <a:r>
              <a:rPr lang="tr-TR" sz="3200" dirty="0" smtClean="0"/>
              <a:t>Fakat biz hiçbir sitenin IP adresini </a:t>
            </a:r>
            <a:r>
              <a:rPr lang="tr-TR" sz="3200" b="1" dirty="0" smtClean="0"/>
              <a:t>bilmeden</a:t>
            </a:r>
            <a:r>
              <a:rPr lang="tr-TR" sz="3200" dirty="0" smtClean="0"/>
              <a:t> internette nasıl gezebiliyoruz?</a:t>
            </a:r>
          </a:p>
        </p:txBody>
      </p:sp>
      <p:pic>
        <p:nvPicPr>
          <p:cNvPr id="4100" name="Picture 4" descr="http://1.bp.blogspot.com/-Uzl_V8SIzLQ/U9vbcFEdM8I/AAAAAAAAKd4/z47vu4aEH8o/s1600/Hard+Lateral+Thinking+Puzz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6899" y="2217102"/>
            <a:ext cx="2339340" cy="30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ndara" panose="020E0502030303020204" pitchFamily="34" charset="0"/>
              </a:rPr>
              <a:t>Cevap: DNS Sunucu Sayesinde</a:t>
            </a:r>
            <a:endParaRPr lang="tr-TR" sz="4000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1263" y="1825625"/>
            <a:ext cx="34598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latin typeface="Cambria" panose="02040503050406030204" pitchFamily="18" charset="0"/>
              </a:rPr>
              <a:t>Alan adları ve bu adlara karşılık gelen IP adreslerinin kayıtlarının tutulduğu özel sunucu bilgisayarlardır.</a:t>
            </a:r>
            <a:endParaRPr lang="tr-TR" sz="3200" dirty="0">
              <a:latin typeface="Cambria" panose="02040503050406030204" pitchFamily="18" charset="0"/>
            </a:endParaRPr>
          </a:p>
        </p:txBody>
      </p:sp>
      <p:pic>
        <p:nvPicPr>
          <p:cNvPr id="11266" name="Picture 2" descr="http://blog.proxtik.com/wp-content/uploads/dn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7" r="10995" b="15941"/>
          <a:stretch/>
        </p:blipFill>
        <p:spPr bwMode="auto">
          <a:xfrm>
            <a:off x="5332286" y="2903221"/>
            <a:ext cx="339261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DNS Sunucu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93080" y="2225041"/>
            <a:ext cx="3045116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/>
              <a:t>DNS sunucular sayesinde web sitelerinin sadece alan adlarını bilmemiz yeterli olur.</a:t>
            </a:r>
          </a:p>
        </p:txBody>
      </p:sp>
      <p:pic>
        <p:nvPicPr>
          <p:cNvPr id="14338" name="Picture 2" descr="http://www.treefrog.ca/images/monitor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55" y="2225041"/>
            <a:ext cx="4058292" cy="27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DNS Sunucu Nasıl Çalışır?</a:t>
            </a:r>
            <a:endParaRPr lang="tr-TR" dirty="0">
              <a:latin typeface="Candara" panose="020E0502030303020204" pitchFamily="34" charset="0"/>
            </a:endParaRPr>
          </a:p>
        </p:txBody>
      </p:sp>
      <p:cxnSp>
        <p:nvCxnSpPr>
          <p:cNvPr id="30" name="Dirsek Bağlayıcısı 29"/>
          <p:cNvCxnSpPr>
            <a:endCxn id="16386" idx="1"/>
          </p:cNvCxnSpPr>
          <p:nvPr/>
        </p:nvCxnSpPr>
        <p:spPr>
          <a:xfrm flipV="1">
            <a:off x="2328424" y="2442528"/>
            <a:ext cx="2508628" cy="181189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633700" y="3032760"/>
            <a:ext cx="18211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www.google.com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8" name="Dirsek Bağlayıcısı 37"/>
          <p:cNvCxnSpPr/>
          <p:nvPr/>
        </p:nvCxnSpPr>
        <p:spPr>
          <a:xfrm rot="5400000">
            <a:off x="3362425" y="2595213"/>
            <a:ext cx="2406206" cy="1506525"/>
          </a:xfrm>
          <a:prstGeom prst="bentConnector3">
            <a:avLst>
              <a:gd name="adj1" fmla="val 100036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386" name="Picture 2" descr="http://www.fragservers.net/new/wp-content/uploads/2014/06/server_new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52" y="1867535"/>
            <a:ext cx="1149985" cy="11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etin kutusu 31"/>
          <p:cNvSpPr txBox="1"/>
          <p:nvPr/>
        </p:nvSpPr>
        <p:spPr>
          <a:xfrm>
            <a:off x="4454880" y="3769359"/>
            <a:ext cx="171614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173.194.44.133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5987037" y="2362201"/>
            <a:ext cx="1196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DNS Sunucu</a:t>
            </a:r>
            <a:endParaRPr lang="tr-TR" sz="1600" dirty="0"/>
          </a:p>
        </p:txBody>
      </p:sp>
      <p:pic>
        <p:nvPicPr>
          <p:cNvPr id="16390" name="Picture 6" descr="http://mylittleadmin.com/images/slideshow/hosting-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15" y="4282528"/>
            <a:ext cx="1303632" cy="11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Metin kutusu 46"/>
          <p:cNvSpPr txBox="1"/>
          <p:nvPr/>
        </p:nvSpPr>
        <p:spPr>
          <a:xfrm>
            <a:off x="7101840" y="3638977"/>
            <a:ext cx="168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Google Web Sitesi Sunucusu</a:t>
            </a:r>
            <a:endParaRPr lang="tr-TR" sz="1600" dirty="0"/>
          </a:p>
        </p:txBody>
      </p:sp>
      <p:cxnSp>
        <p:nvCxnSpPr>
          <p:cNvPr id="46" name="Düz Ok Bağlayıcısı 45"/>
          <p:cNvCxnSpPr/>
          <p:nvPr/>
        </p:nvCxnSpPr>
        <p:spPr>
          <a:xfrm>
            <a:off x="1927860" y="4956749"/>
            <a:ext cx="51739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http://www.techkrazy.com/wp-content/uploads/2014/03/How-To-Choose-Computer-Buying-Tip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85" y="3838197"/>
            <a:ext cx="2237105" cy="22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Metin kutusu 52"/>
          <p:cNvSpPr txBox="1"/>
          <p:nvPr/>
        </p:nvSpPr>
        <p:spPr>
          <a:xfrm>
            <a:off x="4475102" y="4775942"/>
            <a:ext cx="17161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173.194.44.133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82849" y="2362201"/>
            <a:ext cx="574992" cy="5749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Impact" panose="020B0806030902050204" pitchFamily="34" charset="0"/>
              </a:rPr>
              <a:t>1</a:t>
            </a:r>
            <a:endParaRPr lang="tr-TR" sz="3200" dirty="0">
              <a:latin typeface="Impact" panose="020B080603090205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469848" y="3076096"/>
            <a:ext cx="574992" cy="5749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Impact" panose="020B0806030902050204" pitchFamily="34" charset="0"/>
              </a:rPr>
              <a:t>2</a:t>
            </a:r>
            <a:endParaRPr lang="tr-TR" sz="3200" dirty="0">
              <a:latin typeface="Impact" panose="020B080603090205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020322" y="5253906"/>
            <a:ext cx="574992" cy="574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Impact" panose="020B0806030902050204" pitchFamily="34" charset="0"/>
              </a:rPr>
              <a:t>3</a:t>
            </a:r>
            <a:endParaRPr lang="tr-TR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32" grpId="0" animBg="1"/>
      <p:bldP spid="42" grpId="0"/>
      <p:bldP spid="47" grpId="0"/>
      <p:bldP spid="53" grpId="0" animBg="1"/>
      <p:bldP spid="49" grpId="0" animBg="1"/>
      <p:bldP spid="55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79043" y="3288665"/>
            <a:ext cx="3401817" cy="66611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latin typeface="Cambria" panose="02040503050406030204" pitchFamily="18" charset="0"/>
              </a:rPr>
              <a:t>Teşekkür ederim.</a:t>
            </a:r>
            <a:endParaRPr lang="tr-TR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Bilgisayar Ağı Nedir?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1263" y="2057401"/>
            <a:ext cx="3459893" cy="4119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B</a:t>
            </a:r>
            <a:r>
              <a:rPr lang="tr-TR" sz="3200" dirty="0" smtClean="0"/>
              <a:t>irden </a:t>
            </a:r>
            <a:r>
              <a:rPr lang="tr-TR" sz="3200" dirty="0"/>
              <a:t>çok bilgisayarın birbirine bağlanması ile oluşturulmuş bir </a:t>
            </a:r>
            <a:r>
              <a:rPr lang="tr-TR" sz="3200" dirty="0" smtClean="0"/>
              <a:t>bilgi aktarım </a:t>
            </a:r>
            <a:r>
              <a:rPr lang="tr-TR" sz="3200" dirty="0"/>
              <a:t>ya </a:t>
            </a:r>
            <a:r>
              <a:rPr lang="tr-TR" sz="3200" dirty="0" smtClean="0"/>
              <a:t>da iletişim </a:t>
            </a:r>
            <a:r>
              <a:rPr lang="tr-TR" sz="3200" dirty="0"/>
              <a:t>sistemidir.</a:t>
            </a:r>
            <a:endParaRPr lang="tr-TR" sz="3200" dirty="0">
              <a:latin typeface="Cambria" panose="02040503050406030204" pitchFamily="18" charset="0"/>
            </a:endParaRPr>
          </a:p>
        </p:txBody>
      </p:sp>
      <p:pic>
        <p:nvPicPr>
          <p:cNvPr id="1030" name="Picture 6" descr="http://www.golime.co/Portals/125055/images/Network_Virtualiz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82" y="2237003"/>
            <a:ext cx="2989390" cy="29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Candara" panose="020E0502030303020204" pitchFamily="34" charset="0"/>
              </a:rPr>
              <a:t>Bilgisayar Ağları Kullanmanın Önemi</a:t>
            </a:r>
            <a:endParaRPr lang="tr-TR" sz="3200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9459" y="2174789"/>
            <a:ext cx="6647936" cy="104620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latin typeface="Cambria" panose="02040503050406030204" pitchFamily="18" charset="0"/>
              </a:rPr>
              <a:t>Sizce bilgisayar ağları hangi amaçlar için kullanılıyor?</a:t>
            </a:r>
            <a:endParaRPr lang="tr-TR" dirty="0">
              <a:latin typeface="Cambria" panose="02040503050406030204" pitchFamily="18" charset="0"/>
            </a:endParaRPr>
          </a:p>
        </p:txBody>
      </p:sp>
      <p:pic>
        <p:nvPicPr>
          <p:cNvPr id="2052" name="Picture 4" descr="http://www.brandchannel.com/home/image.axd?picture=2012%2F4%2Fkidst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42" y="3026417"/>
            <a:ext cx="4695567" cy="3135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7"/>
            <a:ext cx="6647936" cy="1097914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Candara" panose="020E0502030303020204" pitchFamily="34" charset="0"/>
              </a:rPr>
              <a:t>Bilgisayar Ağı Kullanım Amaçları</a:t>
            </a:r>
            <a:endParaRPr lang="tr-TR" sz="3600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4043" y="1812324"/>
            <a:ext cx="3932986" cy="44649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Cambria" panose="02040503050406030204" pitchFamily="18" charset="0"/>
              </a:rPr>
              <a:t>Bilgisayar ağları kurmanın amaçlarından bazıları şunlardır: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Cambria" panose="02040503050406030204" pitchFamily="18" charset="0"/>
              </a:rPr>
              <a:t>Dosya paylaşmak.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Cambria" panose="02040503050406030204" pitchFamily="18" charset="0"/>
              </a:rPr>
              <a:t>Yazıcı gibi donanımları paylaşmak.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Cambria" panose="02040503050406030204" pitchFamily="18" charset="0"/>
              </a:rPr>
              <a:t>Uzaktan bilgisayar kontrolü sağlamak.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Cambria" panose="02040503050406030204" pitchFamily="18" charset="0"/>
              </a:rPr>
              <a:t>Karşılıklı veya birlikte oyun oynamak.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Cambria" panose="02040503050406030204" pitchFamily="18" charset="0"/>
              </a:rPr>
              <a:t>Daha?</a:t>
            </a:r>
            <a:endParaRPr lang="tr-TR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http://supermario3dworld.nintendo.com/_ui/img/views/story/good-guy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34" y="4316627"/>
            <a:ext cx="3258837" cy="23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uggingweb.com/wp-content/uploads/2012/07/file-sharing_bugging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79" y="1567122"/>
            <a:ext cx="3574192" cy="21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Bilgisayar Ağı Kurulumu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14832" y="2148840"/>
            <a:ext cx="5544065" cy="1937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smtClean="0"/>
              <a:t>Bir bilgisayar ağı oluşturmak için hangi </a:t>
            </a:r>
            <a:r>
              <a:rPr lang="tr-TR" sz="3200" b="1" dirty="0" smtClean="0"/>
              <a:t>donanım</a:t>
            </a:r>
            <a:r>
              <a:rPr lang="tr-TR" sz="3200" dirty="0" smtClean="0"/>
              <a:t> ve </a:t>
            </a:r>
            <a:r>
              <a:rPr lang="tr-TR" sz="3200" b="1" dirty="0" smtClean="0"/>
              <a:t>yazılımlara</a:t>
            </a:r>
            <a:r>
              <a:rPr lang="tr-TR" sz="3200" dirty="0" smtClean="0"/>
              <a:t> ihtiyaç vardır?</a:t>
            </a:r>
            <a:endParaRPr lang="tr-TR" sz="3200" dirty="0">
              <a:latin typeface="Cambria" panose="02040503050406030204" pitchFamily="18" charset="0"/>
            </a:endParaRPr>
          </a:p>
        </p:txBody>
      </p:sp>
      <p:pic>
        <p:nvPicPr>
          <p:cNvPr id="7170" name="Picture 2" descr="http://blog.graphisoftus.com/wp-content/uploads/comput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85" y="4085967"/>
            <a:ext cx="1812795" cy="18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blackvpn.com/content/uploads/Ethernet-Cabl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32" y="4791724"/>
            <a:ext cx="1146004" cy="114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hebuzzmedia.com/wp-content/uploads/2009/10/qwest-actiontec-q1000-dsl-mode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60" y="4573438"/>
            <a:ext cx="2281881" cy="14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typesof.com/wp-content/uploads/2013/04/types-of-operating-system-softwar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29" y="4791724"/>
            <a:ext cx="1603771" cy="100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ar.rcalatinoamerica.com/wp-content/uploads/2013/07/notebook_w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11" y="4896405"/>
            <a:ext cx="1921256" cy="13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rbest Form 11"/>
          <p:cNvSpPr/>
          <p:nvPr/>
        </p:nvSpPr>
        <p:spPr>
          <a:xfrm>
            <a:off x="5547360" y="2385060"/>
            <a:ext cx="2400300" cy="1021080"/>
          </a:xfrm>
          <a:custGeom>
            <a:avLst/>
            <a:gdLst>
              <a:gd name="connsiteX0" fmla="*/ 0 w 2270773"/>
              <a:gd name="connsiteY0" fmla="*/ 853440 h 853440"/>
              <a:gd name="connsiteX1" fmla="*/ 60960 w 2270773"/>
              <a:gd name="connsiteY1" fmla="*/ 807720 h 853440"/>
              <a:gd name="connsiteX2" fmla="*/ 106680 w 2270773"/>
              <a:gd name="connsiteY2" fmla="*/ 777240 h 853440"/>
              <a:gd name="connsiteX3" fmla="*/ 129540 w 2270773"/>
              <a:gd name="connsiteY3" fmla="*/ 754380 h 853440"/>
              <a:gd name="connsiteX4" fmla="*/ 152400 w 2270773"/>
              <a:gd name="connsiteY4" fmla="*/ 746760 h 853440"/>
              <a:gd name="connsiteX5" fmla="*/ 198120 w 2270773"/>
              <a:gd name="connsiteY5" fmla="*/ 716280 h 853440"/>
              <a:gd name="connsiteX6" fmla="*/ 220980 w 2270773"/>
              <a:gd name="connsiteY6" fmla="*/ 701040 h 853440"/>
              <a:gd name="connsiteX7" fmla="*/ 320040 w 2270773"/>
              <a:gd name="connsiteY7" fmla="*/ 678180 h 853440"/>
              <a:gd name="connsiteX8" fmla="*/ 396240 w 2270773"/>
              <a:gd name="connsiteY8" fmla="*/ 655320 h 853440"/>
              <a:gd name="connsiteX9" fmla="*/ 495300 w 2270773"/>
              <a:gd name="connsiteY9" fmla="*/ 662940 h 853440"/>
              <a:gd name="connsiteX10" fmla="*/ 594360 w 2270773"/>
              <a:gd name="connsiteY10" fmla="*/ 685800 h 853440"/>
              <a:gd name="connsiteX11" fmla="*/ 632460 w 2270773"/>
              <a:gd name="connsiteY11" fmla="*/ 716280 h 853440"/>
              <a:gd name="connsiteX12" fmla="*/ 655320 w 2270773"/>
              <a:gd name="connsiteY12" fmla="*/ 739140 h 853440"/>
              <a:gd name="connsiteX13" fmla="*/ 678180 w 2270773"/>
              <a:gd name="connsiteY13" fmla="*/ 746760 h 853440"/>
              <a:gd name="connsiteX14" fmla="*/ 754380 w 2270773"/>
              <a:gd name="connsiteY14" fmla="*/ 754380 h 853440"/>
              <a:gd name="connsiteX15" fmla="*/ 815340 w 2270773"/>
              <a:gd name="connsiteY15" fmla="*/ 769620 h 853440"/>
              <a:gd name="connsiteX16" fmla="*/ 906780 w 2270773"/>
              <a:gd name="connsiteY16" fmla="*/ 762000 h 853440"/>
              <a:gd name="connsiteX17" fmla="*/ 952500 w 2270773"/>
              <a:gd name="connsiteY17" fmla="*/ 731520 h 853440"/>
              <a:gd name="connsiteX18" fmla="*/ 975360 w 2270773"/>
              <a:gd name="connsiteY18" fmla="*/ 716280 h 853440"/>
              <a:gd name="connsiteX19" fmla="*/ 998220 w 2270773"/>
              <a:gd name="connsiteY19" fmla="*/ 708660 h 853440"/>
              <a:gd name="connsiteX20" fmla="*/ 1013460 w 2270773"/>
              <a:gd name="connsiteY20" fmla="*/ 685800 h 853440"/>
              <a:gd name="connsiteX21" fmla="*/ 1036320 w 2270773"/>
              <a:gd name="connsiteY21" fmla="*/ 670560 h 853440"/>
              <a:gd name="connsiteX22" fmla="*/ 1059180 w 2270773"/>
              <a:gd name="connsiteY22" fmla="*/ 647700 h 853440"/>
              <a:gd name="connsiteX23" fmla="*/ 1051560 w 2270773"/>
              <a:gd name="connsiteY23" fmla="*/ 586740 h 853440"/>
              <a:gd name="connsiteX24" fmla="*/ 1028700 w 2270773"/>
              <a:gd name="connsiteY24" fmla="*/ 579120 h 853440"/>
              <a:gd name="connsiteX25" fmla="*/ 982980 w 2270773"/>
              <a:gd name="connsiteY25" fmla="*/ 609600 h 853440"/>
              <a:gd name="connsiteX26" fmla="*/ 975360 w 2270773"/>
              <a:gd name="connsiteY26" fmla="*/ 632460 h 853440"/>
              <a:gd name="connsiteX27" fmla="*/ 982980 w 2270773"/>
              <a:gd name="connsiteY27" fmla="*/ 678180 h 853440"/>
              <a:gd name="connsiteX28" fmla="*/ 1005840 w 2270773"/>
              <a:gd name="connsiteY28" fmla="*/ 693420 h 853440"/>
              <a:gd name="connsiteX29" fmla="*/ 1036320 w 2270773"/>
              <a:gd name="connsiteY29" fmla="*/ 716280 h 853440"/>
              <a:gd name="connsiteX30" fmla="*/ 1066800 w 2270773"/>
              <a:gd name="connsiteY30" fmla="*/ 723900 h 853440"/>
              <a:gd name="connsiteX31" fmla="*/ 1120140 w 2270773"/>
              <a:gd name="connsiteY31" fmla="*/ 739140 h 853440"/>
              <a:gd name="connsiteX32" fmla="*/ 1219200 w 2270773"/>
              <a:gd name="connsiteY32" fmla="*/ 716280 h 853440"/>
              <a:gd name="connsiteX33" fmla="*/ 1242060 w 2270773"/>
              <a:gd name="connsiteY33" fmla="*/ 701040 h 853440"/>
              <a:gd name="connsiteX34" fmla="*/ 1264920 w 2270773"/>
              <a:gd name="connsiteY34" fmla="*/ 655320 h 853440"/>
              <a:gd name="connsiteX35" fmla="*/ 1257300 w 2270773"/>
              <a:gd name="connsiteY35" fmla="*/ 632460 h 853440"/>
              <a:gd name="connsiteX36" fmla="*/ 1234440 w 2270773"/>
              <a:gd name="connsiteY36" fmla="*/ 624840 h 853440"/>
              <a:gd name="connsiteX37" fmla="*/ 1158240 w 2270773"/>
              <a:gd name="connsiteY37" fmla="*/ 655320 h 853440"/>
              <a:gd name="connsiteX38" fmla="*/ 1150620 w 2270773"/>
              <a:gd name="connsiteY38" fmla="*/ 678180 h 853440"/>
              <a:gd name="connsiteX39" fmla="*/ 1158240 w 2270773"/>
              <a:gd name="connsiteY39" fmla="*/ 701040 h 853440"/>
              <a:gd name="connsiteX40" fmla="*/ 1211580 w 2270773"/>
              <a:gd name="connsiteY40" fmla="*/ 723900 h 853440"/>
              <a:gd name="connsiteX41" fmla="*/ 1287780 w 2270773"/>
              <a:gd name="connsiteY41" fmla="*/ 716280 h 853440"/>
              <a:gd name="connsiteX42" fmla="*/ 1341120 w 2270773"/>
              <a:gd name="connsiteY42" fmla="*/ 685800 h 853440"/>
              <a:gd name="connsiteX43" fmla="*/ 1371600 w 2270773"/>
              <a:gd name="connsiteY43" fmla="*/ 632460 h 853440"/>
              <a:gd name="connsiteX44" fmla="*/ 1379220 w 2270773"/>
              <a:gd name="connsiteY44" fmla="*/ 586740 h 853440"/>
              <a:gd name="connsiteX45" fmla="*/ 1371600 w 2270773"/>
              <a:gd name="connsiteY45" fmla="*/ 525780 h 853440"/>
              <a:gd name="connsiteX46" fmla="*/ 1348740 w 2270773"/>
              <a:gd name="connsiteY46" fmla="*/ 510540 h 853440"/>
              <a:gd name="connsiteX47" fmla="*/ 1325880 w 2270773"/>
              <a:gd name="connsiteY47" fmla="*/ 541020 h 853440"/>
              <a:gd name="connsiteX48" fmla="*/ 1310640 w 2270773"/>
              <a:gd name="connsiteY48" fmla="*/ 586740 h 853440"/>
              <a:gd name="connsiteX49" fmla="*/ 1303020 w 2270773"/>
              <a:gd name="connsiteY49" fmla="*/ 609600 h 853440"/>
              <a:gd name="connsiteX50" fmla="*/ 1310640 w 2270773"/>
              <a:gd name="connsiteY50" fmla="*/ 655320 h 853440"/>
              <a:gd name="connsiteX51" fmla="*/ 1333500 w 2270773"/>
              <a:gd name="connsiteY51" fmla="*/ 662940 h 853440"/>
              <a:gd name="connsiteX52" fmla="*/ 1409700 w 2270773"/>
              <a:gd name="connsiteY52" fmla="*/ 655320 h 853440"/>
              <a:gd name="connsiteX53" fmla="*/ 1463040 w 2270773"/>
              <a:gd name="connsiteY53" fmla="*/ 624840 h 853440"/>
              <a:gd name="connsiteX54" fmla="*/ 1516380 w 2270773"/>
              <a:gd name="connsiteY54" fmla="*/ 579120 h 853440"/>
              <a:gd name="connsiteX55" fmla="*/ 1546860 w 2270773"/>
              <a:gd name="connsiteY55" fmla="*/ 563880 h 853440"/>
              <a:gd name="connsiteX56" fmla="*/ 1615440 w 2270773"/>
              <a:gd name="connsiteY56" fmla="*/ 533400 h 853440"/>
              <a:gd name="connsiteX57" fmla="*/ 1661160 w 2270773"/>
              <a:gd name="connsiteY57" fmla="*/ 502920 h 853440"/>
              <a:gd name="connsiteX58" fmla="*/ 1684020 w 2270773"/>
              <a:gd name="connsiteY58" fmla="*/ 487680 h 853440"/>
              <a:gd name="connsiteX59" fmla="*/ 1706880 w 2270773"/>
              <a:gd name="connsiteY59" fmla="*/ 472440 h 853440"/>
              <a:gd name="connsiteX60" fmla="*/ 1729740 w 2270773"/>
              <a:gd name="connsiteY60" fmla="*/ 464820 h 853440"/>
              <a:gd name="connsiteX61" fmla="*/ 1752600 w 2270773"/>
              <a:gd name="connsiteY61" fmla="*/ 441960 h 853440"/>
              <a:gd name="connsiteX62" fmla="*/ 1798320 w 2270773"/>
              <a:gd name="connsiteY62" fmla="*/ 411480 h 853440"/>
              <a:gd name="connsiteX63" fmla="*/ 1813560 w 2270773"/>
              <a:gd name="connsiteY63" fmla="*/ 388620 h 853440"/>
              <a:gd name="connsiteX64" fmla="*/ 1859280 w 2270773"/>
              <a:gd name="connsiteY64" fmla="*/ 373380 h 853440"/>
              <a:gd name="connsiteX65" fmla="*/ 1912620 w 2270773"/>
              <a:gd name="connsiteY65" fmla="*/ 342900 h 853440"/>
              <a:gd name="connsiteX66" fmla="*/ 1958340 w 2270773"/>
              <a:gd name="connsiteY66" fmla="*/ 312420 h 853440"/>
              <a:gd name="connsiteX67" fmla="*/ 1988820 w 2270773"/>
              <a:gd name="connsiteY67" fmla="*/ 266700 h 853440"/>
              <a:gd name="connsiteX68" fmla="*/ 1996440 w 2270773"/>
              <a:gd name="connsiteY68" fmla="*/ 190500 h 853440"/>
              <a:gd name="connsiteX69" fmla="*/ 2004060 w 2270773"/>
              <a:gd name="connsiteY69" fmla="*/ 167640 h 853440"/>
              <a:gd name="connsiteX70" fmla="*/ 2080260 w 2270773"/>
              <a:gd name="connsiteY70" fmla="*/ 91440 h 853440"/>
              <a:gd name="connsiteX71" fmla="*/ 2103120 w 2270773"/>
              <a:gd name="connsiteY71" fmla="*/ 83820 h 853440"/>
              <a:gd name="connsiteX72" fmla="*/ 2125980 w 2270773"/>
              <a:gd name="connsiteY72" fmla="*/ 68580 h 853440"/>
              <a:gd name="connsiteX73" fmla="*/ 2156460 w 2270773"/>
              <a:gd name="connsiteY73" fmla="*/ 60960 h 853440"/>
              <a:gd name="connsiteX74" fmla="*/ 2202180 w 2270773"/>
              <a:gd name="connsiteY74" fmla="*/ 45720 h 853440"/>
              <a:gd name="connsiteX75" fmla="*/ 2225040 w 2270773"/>
              <a:gd name="connsiteY75" fmla="*/ 38100 h 853440"/>
              <a:gd name="connsiteX76" fmla="*/ 2270760 w 2270773"/>
              <a:gd name="connsiteY76" fmla="*/ 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270773" h="853440">
                <a:moveTo>
                  <a:pt x="0" y="853440"/>
                </a:moveTo>
                <a:cubicBezTo>
                  <a:pt x="104605" y="790677"/>
                  <a:pt x="-14039" y="866052"/>
                  <a:pt x="60960" y="807720"/>
                </a:cubicBezTo>
                <a:cubicBezTo>
                  <a:pt x="75418" y="796475"/>
                  <a:pt x="93728" y="790192"/>
                  <a:pt x="106680" y="777240"/>
                </a:cubicBezTo>
                <a:cubicBezTo>
                  <a:pt x="114300" y="769620"/>
                  <a:pt x="120574" y="760358"/>
                  <a:pt x="129540" y="754380"/>
                </a:cubicBezTo>
                <a:cubicBezTo>
                  <a:pt x="136223" y="749925"/>
                  <a:pt x="145379" y="750661"/>
                  <a:pt x="152400" y="746760"/>
                </a:cubicBezTo>
                <a:cubicBezTo>
                  <a:pt x="168411" y="737865"/>
                  <a:pt x="182880" y="726440"/>
                  <a:pt x="198120" y="716280"/>
                </a:cubicBezTo>
                <a:cubicBezTo>
                  <a:pt x="205740" y="711200"/>
                  <a:pt x="212292" y="703936"/>
                  <a:pt x="220980" y="701040"/>
                </a:cubicBezTo>
                <a:cubicBezTo>
                  <a:pt x="283739" y="680120"/>
                  <a:pt x="250797" y="688072"/>
                  <a:pt x="320040" y="678180"/>
                </a:cubicBezTo>
                <a:cubicBezTo>
                  <a:pt x="375695" y="659628"/>
                  <a:pt x="350175" y="666836"/>
                  <a:pt x="396240" y="655320"/>
                </a:cubicBezTo>
                <a:lnTo>
                  <a:pt x="495300" y="662940"/>
                </a:lnTo>
                <a:cubicBezTo>
                  <a:pt x="578693" y="670192"/>
                  <a:pt x="550949" y="656859"/>
                  <a:pt x="594360" y="685800"/>
                </a:cubicBezTo>
                <a:cubicBezTo>
                  <a:pt x="628444" y="736925"/>
                  <a:pt x="588293" y="686835"/>
                  <a:pt x="632460" y="716280"/>
                </a:cubicBezTo>
                <a:cubicBezTo>
                  <a:pt x="641426" y="722258"/>
                  <a:pt x="646354" y="733162"/>
                  <a:pt x="655320" y="739140"/>
                </a:cubicBezTo>
                <a:cubicBezTo>
                  <a:pt x="662003" y="743595"/>
                  <a:pt x="670241" y="745539"/>
                  <a:pt x="678180" y="746760"/>
                </a:cubicBezTo>
                <a:cubicBezTo>
                  <a:pt x="703410" y="750642"/>
                  <a:pt x="728980" y="751840"/>
                  <a:pt x="754380" y="754380"/>
                </a:cubicBezTo>
                <a:cubicBezTo>
                  <a:pt x="772419" y="760393"/>
                  <a:pt x="796950" y="769620"/>
                  <a:pt x="815340" y="769620"/>
                </a:cubicBezTo>
                <a:cubicBezTo>
                  <a:pt x="845926" y="769620"/>
                  <a:pt x="876300" y="764540"/>
                  <a:pt x="906780" y="762000"/>
                </a:cubicBezTo>
                <a:lnTo>
                  <a:pt x="952500" y="731520"/>
                </a:lnTo>
                <a:cubicBezTo>
                  <a:pt x="960120" y="726440"/>
                  <a:pt x="966672" y="719176"/>
                  <a:pt x="975360" y="716280"/>
                </a:cubicBezTo>
                <a:lnTo>
                  <a:pt x="998220" y="708660"/>
                </a:lnTo>
                <a:cubicBezTo>
                  <a:pt x="1003300" y="701040"/>
                  <a:pt x="1006984" y="692276"/>
                  <a:pt x="1013460" y="685800"/>
                </a:cubicBezTo>
                <a:cubicBezTo>
                  <a:pt x="1019936" y="679324"/>
                  <a:pt x="1029285" y="676423"/>
                  <a:pt x="1036320" y="670560"/>
                </a:cubicBezTo>
                <a:cubicBezTo>
                  <a:pt x="1044599" y="663661"/>
                  <a:pt x="1051560" y="655320"/>
                  <a:pt x="1059180" y="647700"/>
                </a:cubicBezTo>
                <a:cubicBezTo>
                  <a:pt x="1067813" y="621800"/>
                  <a:pt x="1075424" y="615376"/>
                  <a:pt x="1051560" y="586740"/>
                </a:cubicBezTo>
                <a:cubicBezTo>
                  <a:pt x="1046418" y="580570"/>
                  <a:pt x="1036320" y="581660"/>
                  <a:pt x="1028700" y="579120"/>
                </a:cubicBezTo>
                <a:cubicBezTo>
                  <a:pt x="1004733" y="587109"/>
                  <a:pt x="999288" y="585137"/>
                  <a:pt x="982980" y="609600"/>
                </a:cubicBezTo>
                <a:cubicBezTo>
                  <a:pt x="978525" y="616283"/>
                  <a:pt x="977900" y="624840"/>
                  <a:pt x="975360" y="632460"/>
                </a:cubicBezTo>
                <a:cubicBezTo>
                  <a:pt x="977900" y="647700"/>
                  <a:pt x="976070" y="664361"/>
                  <a:pt x="982980" y="678180"/>
                </a:cubicBezTo>
                <a:cubicBezTo>
                  <a:pt x="987076" y="686371"/>
                  <a:pt x="998388" y="688097"/>
                  <a:pt x="1005840" y="693420"/>
                </a:cubicBezTo>
                <a:cubicBezTo>
                  <a:pt x="1016174" y="700802"/>
                  <a:pt x="1024961" y="710600"/>
                  <a:pt x="1036320" y="716280"/>
                </a:cubicBezTo>
                <a:cubicBezTo>
                  <a:pt x="1045687" y="720964"/>
                  <a:pt x="1056730" y="721023"/>
                  <a:pt x="1066800" y="723900"/>
                </a:cubicBezTo>
                <a:cubicBezTo>
                  <a:pt x="1143322" y="745764"/>
                  <a:pt x="1024855" y="715319"/>
                  <a:pt x="1120140" y="739140"/>
                </a:cubicBezTo>
                <a:cubicBezTo>
                  <a:pt x="1144731" y="735627"/>
                  <a:pt x="1196379" y="731494"/>
                  <a:pt x="1219200" y="716280"/>
                </a:cubicBezTo>
                <a:lnTo>
                  <a:pt x="1242060" y="701040"/>
                </a:lnTo>
                <a:cubicBezTo>
                  <a:pt x="1249765" y="689482"/>
                  <a:pt x="1264920" y="671094"/>
                  <a:pt x="1264920" y="655320"/>
                </a:cubicBezTo>
                <a:cubicBezTo>
                  <a:pt x="1264920" y="647288"/>
                  <a:pt x="1262980" y="638140"/>
                  <a:pt x="1257300" y="632460"/>
                </a:cubicBezTo>
                <a:cubicBezTo>
                  <a:pt x="1251620" y="626780"/>
                  <a:pt x="1242060" y="627380"/>
                  <a:pt x="1234440" y="624840"/>
                </a:cubicBezTo>
                <a:cubicBezTo>
                  <a:pt x="1192267" y="630865"/>
                  <a:pt x="1180699" y="621632"/>
                  <a:pt x="1158240" y="655320"/>
                </a:cubicBezTo>
                <a:cubicBezTo>
                  <a:pt x="1153785" y="662003"/>
                  <a:pt x="1153160" y="670560"/>
                  <a:pt x="1150620" y="678180"/>
                </a:cubicBezTo>
                <a:cubicBezTo>
                  <a:pt x="1153160" y="685800"/>
                  <a:pt x="1153222" y="694768"/>
                  <a:pt x="1158240" y="701040"/>
                </a:cubicBezTo>
                <a:cubicBezTo>
                  <a:pt x="1171396" y="717485"/>
                  <a:pt x="1193277" y="719324"/>
                  <a:pt x="1211580" y="723900"/>
                </a:cubicBezTo>
                <a:cubicBezTo>
                  <a:pt x="1236980" y="721360"/>
                  <a:pt x="1262820" y="721629"/>
                  <a:pt x="1287780" y="716280"/>
                </a:cubicBezTo>
                <a:cubicBezTo>
                  <a:pt x="1302027" y="713227"/>
                  <a:pt x="1328500" y="694213"/>
                  <a:pt x="1341120" y="685800"/>
                </a:cubicBezTo>
                <a:cubicBezTo>
                  <a:pt x="1351324" y="670495"/>
                  <a:pt x="1366327" y="650038"/>
                  <a:pt x="1371600" y="632460"/>
                </a:cubicBezTo>
                <a:cubicBezTo>
                  <a:pt x="1376040" y="617661"/>
                  <a:pt x="1376680" y="601980"/>
                  <a:pt x="1379220" y="586740"/>
                </a:cubicBezTo>
                <a:cubicBezTo>
                  <a:pt x="1376680" y="566420"/>
                  <a:pt x="1379205" y="544793"/>
                  <a:pt x="1371600" y="525780"/>
                </a:cubicBezTo>
                <a:cubicBezTo>
                  <a:pt x="1368199" y="517277"/>
                  <a:pt x="1357428" y="507644"/>
                  <a:pt x="1348740" y="510540"/>
                </a:cubicBezTo>
                <a:cubicBezTo>
                  <a:pt x="1336692" y="514556"/>
                  <a:pt x="1333500" y="530860"/>
                  <a:pt x="1325880" y="541020"/>
                </a:cubicBezTo>
                <a:lnTo>
                  <a:pt x="1310640" y="586740"/>
                </a:lnTo>
                <a:lnTo>
                  <a:pt x="1303020" y="609600"/>
                </a:lnTo>
                <a:cubicBezTo>
                  <a:pt x="1305560" y="624840"/>
                  <a:pt x="1302975" y="641905"/>
                  <a:pt x="1310640" y="655320"/>
                </a:cubicBezTo>
                <a:cubicBezTo>
                  <a:pt x="1314625" y="662294"/>
                  <a:pt x="1325468" y="662940"/>
                  <a:pt x="1333500" y="662940"/>
                </a:cubicBezTo>
                <a:cubicBezTo>
                  <a:pt x="1359027" y="662940"/>
                  <a:pt x="1384300" y="657860"/>
                  <a:pt x="1409700" y="655320"/>
                </a:cubicBezTo>
                <a:cubicBezTo>
                  <a:pt x="1520199" y="572446"/>
                  <a:pt x="1381587" y="671384"/>
                  <a:pt x="1463040" y="624840"/>
                </a:cubicBezTo>
                <a:cubicBezTo>
                  <a:pt x="1528313" y="587541"/>
                  <a:pt x="1462332" y="617726"/>
                  <a:pt x="1516380" y="579120"/>
                </a:cubicBezTo>
                <a:cubicBezTo>
                  <a:pt x="1525623" y="572518"/>
                  <a:pt x="1536480" y="568493"/>
                  <a:pt x="1546860" y="563880"/>
                </a:cubicBezTo>
                <a:cubicBezTo>
                  <a:pt x="1576341" y="550777"/>
                  <a:pt x="1588642" y="549479"/>
                  <a:pt x="1615440" y="533400"/>
                </a:cubicBezTo>
                <a:cubicBezTo>
                  <a:pt x="1631146" y="523976"/>
                  <a:pt x="1645920" y="513080"/>
                  <a:pt x="1661160" y="502920"/>
                </a:cubicBezTo>
                <a:lnTo>
                  <a:pt x="1684020" y="487680"/>
                </a:lnTo>
                <a:cubicBezTo>
                  <a:pt x="1691640" y="482600"/>
                  <a:pt x="1698192" y="475336"/>
                  <a:pt x="1706880" y="472440"/>
                </a:cubicBezTo>
                <a:lnTo>
                  <a:pt x="1729740" y="464820"/>
                </a:lnTo>
                <a:cubicBezTo>
                  <a:pt x="1737360" y="457200"/>
                  <a:pt x="1744094" y="448576"/>
                  <a:pt x="1752600" y="441960"/>
                </a:cubicBezTo>
                <a:cubicBezTo>
                  <a:pt x="1767058" y="430715"/>
                  <a:pt x="1798320" y="411480"/>
                  <a:pt x="1798320" y="411480"/>
                </a:cubicBezTo>
                <a:cubicBezTo>
                  <a:pt x="1803400" y="403860"/>
                  <a:pt x="1805794" y="393474"/>
                  <a:pt x="1813560" y="388620"/>
                </a:cubicBezTo>
                <a:cubicBezTo>
                  <a:pt x="1827183" y="380106"/>
                  <a:pt x="1845914" y="382291"/>
                  <a:pt x="1859280" y="373380"/>
                </a:cubicBezTo>
                <a:cubicBezTo>
                  <a:pt x="1938358" y="320661"/>
                  <a:pt x="1815942" y="400907"/>
                  <a:pt x="1912620" y="342900"/>
                </a:cubicBezTo>
                <a:cubicBezTo>
                  <a:pt x="1928326" y="333476"/>
                  <a:pt x="1958340" y="312420"/>
                  <a:pt x="1958340" y="312420"/>
                </a:cubicBezTo>
                <a:cubicBezTo>
                  <a:pt x="1968500" y="297180"/>
                  <a:pt x="1986997" y="284925"/>
                  <a:pt x="1988820" y="266700"/>
                </a:cubicBezTo>
                <a:cubicBezTo>
                  <a:pt x="1991360" y="241300"/>
                  <a:pt x="1992558" y="215730"/>
                  <a:pt x="1996440" y="190500"/>
                </a:cubicBezTo>
                <a:cubicBezTo>
                  <a:pt x="1997661" y="182561"/>
                  <a:pt x="2000159" y="174661"/>
                  <a:pt x="2004060" y="167640"/>
                </a:cubicBezTo>
                <a:cubicBezTo>
                  <a:pt x="2022533" y="134389"/>
                  <a:pt x="2041467" y="104371"/>
                  <a:pt x="2080260" y="91440"/>
                </a:cubicBezTo>
                <a:cubicBezTo>
                  <a:pt x="2087880" y="88900"/>
                  <a:pt x="2095936" y="87412"/>
                  <a:pt x="2103120" y="83820"/>
                </a:cubicBezTo>
                <a:cubicBezTo>
                  <a:pt x="2111311" y="79724"/>
                  <a:pt x="2117562" y="72188"/>
                  <a:pt x="2125980" y="68580"/>
                </a:cubicBezTo>
                <a:cubicBezTo>
                  <a:pt x="2135606" y="64455"/>
                  <a:pt x="2146429" y="63969"/>
                  <a:pt x="2156460" y="60960"/>
                </a:cubicBezTo>
                <a:cubicBezTo>
                  <a:pt x="2171847" y="56344"/>
                  <a:pt x="2186940" y="50800"/>
                  <a:pt x="2202180" y="45720"/>
                </a:cubicBezTo>
                <a:cubicBezTo>
                  <a:pt x="2209800" y="43180"/>
                  <a:pt x="2218357" y="42555"/>
                  <a:pt x="2225040" y="38100"/>
                </a:cubicBezTo>
                <a:cubicBezTo>
                  <a:pt x="2272873" y="6211"/>
                  <a:pt x="2270760" y="25936"/>
                  <a:pt x="2270760" y="0"/>
                </a:cubicBezTo>
              </a:path>
            </a:pathLst>
          </a:cu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erbest Form 6"/>
          <p:cNvSpPr/>
          <p:nvPr/>
        </p:nvSpPr>
        <p:spPr>
          <a:xfrm>
            <a:off x="2522220" y="2880360"/>
            <a:ext cx="2491740" cy="640160"/>
          </a:xfrm>
          <a:custGeom>
            <a:avLst/>
            <a:gdLst>
              <a:gd name="connsiteX0" fmla="*/ 0 w 2491740"/>
              <a:gd name="connsiteY0" fmla="*/ 129540 h 640160"/>
              <a:gd name="connsiteX1" fmla="*/ 38100 w 2491740"/>
              <a:gd name="connsiteY1" fmla="*/ 114300 h 640160"/>
              <a:gd name="connsiteX2" fmla="*/ 76200 w 2491740"/>
              <a:gd name="connsiteY2" fmla="*/ 106680 h 640160"/>
              <a:gd name="connsiteX3" fmla="*/ 99060 w 2491740"/>
              <a:gd name="connsiteY3" fmla="*/ 91440 h 640160"/>
              <a:gd name="connsiteX4" fmla="*/ 144780 w 2491740"/>
              <a:gd name="connsiteY4" fmla="*/ 76200 h 640160"/>
              <a:gd name="connsiteX5" fmla="*/ 167640 w 2491740"/>
              <a:gd name="connsiteY5" fmla="*/ 60960 h 640160"/>
              <a:gd name="connsiteX6" fmla="*/ 190500 w 2491740"/>
              <a:gd name="connsiteY6" fmla="*/ 53340 h 640160"/>
              <a:gd name="connsiteX7" fmla="*/ 281940 w 2491740"/>
              <a:gd name="connsiteY7" fmla="*/ 7620 h 640160"/>
              <a:gd name="connsiteX8" fmla="*/ 304800 w 2491740"/>
              <a:gd name="connsiteY8" fmla="*/ 0 h 640160"/>
              <a:gd name="connsiteX9" fmla="*/ 411480 w 2491740"/>
              <a:gd name="connsiteY9" fmla="*/ 7620 h 640160"/>
              <a:gd name="connsiteX10" fmla="*/ 434340 w 2491740"/>
              <a:gd name="connsiteY10" fmla="*/ 15240 h 640160"/>
              <a:gd name="connsiteX11" fmla="*/ 457200 w 2491740"/>
              <a:gd name="connsiteY11" fmla="*/ 38100 h 640160"/>
              <a:gd name="connsiteX12" fmla="*/ 502920 w 2491740"/>
              <a:gd name="connsiteY12" fmla="*/ 68580 h 640160"/>
              <a:gd name="connsiteX13" fmla="*/ 525780 w 2491740"/>
              <a:gd name="connsiteY13" fmla="*/ 83820 h 640160"/>
              <a:gd name="connsiteX14" fmla="*/ 548640 w 2491740"/>
              <a:gd name="connsiteY14" fmla="*/ 91440 h 640160"/>
              <a:gd name="connsiteX15" fmla="*/ 571500 w 2491740"/>
              <a:gd name="connsiteY15" fmla="*/ 114300 h 640160"/>
              <a:gd name="connsiteX16" fmla="*/ 609600 w 2491740"/>
              <a:gd name="connsiteY16" fmla="*/ 152400 h 640160"/>
              <a:gd name="connsiteX17" fmla="*/ 617220 w 2491740"/>
              <a:gd name="connsiteY17" fmla="*/ 175260 h 640160"/>
              <a:gd name="connsiteX18" fmla="*/ 632460 w 2491740"/>
              <a:gd name="connsiteY18" fmla="*/ 198120 h 640160"/>
              <a:gd name="connsiteX19" fmla="*/ 647700 w 2491740"/>
              <a:gd name="connsiteY19" fmla="*/ 243840 h 640160"/>
              <a:gd name="connsiteX20" fmla="*/ 662940 w 2491740"/>
              <a:gd name="connsiteY20" fmla="*/ 266700 h 640160"/>
              <a:gd name="connsiteX21" fmla="*/ 670560 w 2491740"/>
              <a:gd name="connsiteY21" fmla="*/ 289560 h 640160"/>
              <a:gd name="connsiteX22" fmla="*/ 693420 w 2491740"/>
              <a:gd name="connsiteY22" fmla="*/ 312420 h 640160"/>
              <a:gd name="connsiteX23" fmla="*/ 746760 w 2491740"/>
              <a:gd name="connsiteY23" fmla="*/ 365760 h 640160"/>
              <a:gd name="connsiteX24" fmla="*/ 807720 w 2491740"/>
              <a:gd name="connsiteY24" fmla="*/ 403860 h 640160"/>
              <a:gd name="connsiteX25" fmla="*/ 830580 w 2491740"/>
              <a:gd name="connsiteY25" fmla="*/ 419100 h 640160"/>
              <a:gd name="connsiteX26" fmla="*/ 876300 w 2491740"/>
              <a:gd name="connsiteY26" fmla="*/ 434340 h 640160"/>
              <a:gd name="connsiteX27" fmla="*/ 899160 w 2491740"/>
              <a:gd name="connsiteY27" fmla="*/ 441960 h 640160"/>
              <a:gd name="connsiteX28" fmla="*/ 1112520 w 2491740"/>
              <a:gd name="connsiteY28" fmla="*/ 457200 h 640160"/>
              <a:gd name="connsiteX29" fmla="*/ 1333500 w 2491740"/>
              <a:gd name="connsiteY29" fmla="*/ 457200 h 640160"/>
              <a:gd name="connsiteX30" fmla="*/ 1356360 w 2491740"/>
              <a:gd name="connsiteY30" fmla="*/ 441960 h 640160"/>
              <a:gd name="connsiteX31" fmla="*/ 1348740 w 2491740"/>
              <a:gd name="connsiteY31" fmla="*/ 411480 h 640160"/>
              <a:gd name="connsiteX32" fmla="*/ 1325880 w 2491740"/>
              <a:gd name="connsiteY32" fmla="*/ 403860 h 640160"/>
              <a:gd name="connsiteX33" fmla="*/ 1303020 w 2491740"/>
              <a:gd name="connsiteY33" fmla="*/ 388620 h 640160"/>
              <a:gd name="connsiteX34" fmla="*/ 1234440 w 2491740"/>
              <a:gd name="connsiteY34" fmla="*/ 396240 h 640160"/>
              <a:gd name="connsiteX35" fmla="*/ 1188720 w 2491740"/>
              <a:gd name="connsiteY35" fmla="*/ 441960 h 640160"/>
              <a:gd name="connsiteX36" fmla="*/ 1196340 w 2491740"/>
              <a:gd name="connsiteY36" fmla="*/ 510540 h 640160"/>
              <a:gd name="connsiteX37" fmla="*/ 1303020 w 2491740"/>
              <a:gd name="connsiteY37" fmla="*/ 548640 h 640160"/>
              <a:gd name="connsiteX38" fmla="*/ 1485900 w 2491740"/>
              <a:gd name="connsiteY38" fmla="*/ 541020 h 640160"/>
              <a:gd name="connsiteX39" fmla="*/ 1508760 w 2491740"/>
              <a:gd name="connsiteY39" fmla="*/ 533400 h 640160"/>
              <a:gd name="connsiteX40" fmla="*/ 1539240 w 2491740"/>
              <a:gd name="connsiteY40" fmla="*/ 525780 h 640160"/>
              <a:gd name="connsiteX41" fmla="*/ 1546860 w 2491740"/>
              <a:gd name="connsiteY41" fmla="*/ 502920 h 640160"/>
              <a:gd name="connsiteX42" fmla="*/ 1539240 w 2491740"/>
              <a:gd name="connsiteY42" fmla="*/ 480060 h 640160"/>
              <a:gd name="connsiteX43" fmla="*/ 1501140 w 2491740"/>
              <a:gd name="connsiteY43" fmla="*/ 441960 h 640160"/>
              <a:gd name="connsiteX44" fmla="*/ 1470660 w 2491740"/>
              <a:gd name="connsiteY44" fmla="*/ 434340 h 640160"/>
              <a:gd name="connsiteX45" fmla="*/ 1394460 w 2491740"/>
              <a:gd name="connsiteY45" fmla="*/ 464820 h 640160"/>
              <a:gd name="connsiteX46" fmla="*/ 1386840 w 2491740"/>
              <a:gd name="connsiteY46" fmla="*/ 487680 h 640160"/>
              <a:gd name="connsiteX47" fmla="*/ 1394460 w 2491740"/>
              <a:gd name="connsiteY47" fmla="*/ 563880 h 640160"/>
              <a:gd name="connsiteX48" fmla="*/ 1417320 w 2491740"/>
              <a:gd name="connsiteY48" fmla="*/ 586740 h 640160"/>
              <a:gd name="connsiteX49" fmla="*/ 1463040 w 2491740"/>
              <a:gd name="connsiteY49" fmla="*/ 609600 h 640160"/>
              <a:gd name="connsiteX50" fmla="*/ 1485900 w 2491740"/>
              <a:gd name="connsiteY50" fmla="*/ 632460 h 640160"/>
              <a:gd name="connsiteX51" fmla="*/ 1607820 w 2491740"/>
              <a:gd name="connsiteY51" fmla="*/ 632460 h 640160"/>
              <a:gd name="connsiteX52" fmla="*/ 1630680 w 2491740"/>
              <a:gd name="connsiteY52" fmla="*/ 617220 h 640160"/>
              <a:gd name="connsiteX53" fmla="*/ 1653540 w 2491740"/>
              <a:gd name="connsiteY53" fmla="*/ 594360 h 640160"/>
              <a:gd name="connsiteX54" fmla="*/ 1699260 w 2491740"/>
              <a:gd name="connsiteY54" fmla="*/ 579120 h 640160"/>
              <a:gd name="connsiteX55" fmla="*/ 1752600 w 2491740"/>
              <a:gd name="connsiteY55" fmla="*/ 563880 h 640160"/>
              <a:gd name="connsiteX56" fmla="*/ 1798320 w 2491740"/>
              <a:gd name="connsiteY56" fmla="*/ 548640 h 640160"/>
              <a:gd name="connsiteX57" fmla="*/ 1882140 w 2491740"/>
              <a:gd name="connsiteY57" fmla="*/ 533400 h 640160"/>
              <a:gd name="connsiteX58" fmla="*/ 1958340 w 2491740"/>
              <a:gd name="connsiteY58" fmla="*/ 541020 h 640160"/>
              <a:gd name="connsiteX59" fmla="*/ 2026920 w 2491740"/>
              <a:gd name="connsiteY59" fmla="*/ 571500 h 640160"/>
              <a:gd name="connsiteX60" fmla="*/ 2049780 w 2491740"/>
              <a:gd name="connsiteY60" fmla="*/ 579120 h 640160"/>
              <a:gd name="connsiteX61" fmla="*/ 2118360 w 2491740"/>
              <a:gd name="connsiteY61" fmla="*/ 609600 h 640160"/>
              <a:gd name="connsiteX62" fmla="*/ 2141220 w 2491740"/>
              <a:gd name="connsiteY62" fmla="*/ 617220 h 640160"/>
              <a:gd name="connsiteX63" fmla="*/ 2179320 w 2491740"/>
              <a:gd name="connsiteY63" fmla="*/ 609600 h 640160"/>
              <a:gd name="connsiteX64" fmla="*/ 2202180 w 2491740"/>
              <a:gd name="connsiteY64" fmla="*/ 594360 h 640160"/>
              <a:gd name="connsiteX65" fmla="*/ 2247900 w 2491740"/>
              <a:gd name="connsiteY65" fmla="*/ 586740 h 640160"/>
              <a:gd name="connsiteX66" fmla="*/ 2339340 w 2491740"/>
              <a:gd name="connsiteY66" fmla="*/ 571500 h 640160"/>
              <a:gd name="connsiteX67" fmla="*/ 2430780 w 2491740"/>
              <a:gd name="connsiteY67" fmla="*/ 541020 h 640160"/>
              <a:gd name="connsiteX68" fmla="*/ 2453640 w 2491740"/>
              <a:gd name="connsiteY68" fmla="*/ 533400 h 640160"/>
              <a:gd name="connsiteX69" fmla="*/ 2476500 w 2491740"/>
              <a:gd name="connsiteY69" fmla="*/ 525780 h 640160"/>
              <a:gd name="connsiteX70" fmla="*/ 2491740 w 2491740"/>
              <a:gd name="connsiteY70" fmla="*/ 525780 h 6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91740" h="640160">
                <a:moveTo>
                  <a:pt x="0" y="129540"/>
                </a:moveTo>
                <a:cubicBezTo>
                  <a:pt x="12700" y="124460"/>
                  <a:pt x="24999" y="118230"/>
                  <a:pt x="38100" y="114300"/>
                </a:cubicBezTo>
                <a:cubicBezTo>
                  <a:pt x="50505" y="110578"/>
                  <a:pt x="64073" y="111228"/>
                  <a:pt x="76200" y="106680"/>
                </a:cubicBezTo>
                <a:cubicBezTo>
                  <a:pt x="84775" y="103464"/>
                  <a:pt x="90691" y="95159"/>
                  <a:pt x="99060" y="91440"/>
                </a:cubicBezTo>
                <a:cubicBezTo>
                  <a:pt x="113740" y="84916"/>
                  <a:pt x="131414" y="85111"/>
                  <a:pt x="144780" y="76200"/>
                </a:cubicBezTo>
                <a:cubicBezTo>
                  <a:pt x="152400" y="71120"/>
                  <a:pt x="159449" y="65056"/>
                  <a:pt x="167640" y="60960"/>
                </a:cubicBezTo>
                <a:cubicBezTo>
                  <a:pt x="174824" y="57368"/>
                  <a:pt x="183479" y="57241"/>
                  <a:pt x="190500" y="53340"/>
                </a:cubicBezTo>
                <a:cubicBezTo>
                  <a:pt x="279130" y="4101"/>
                  <a:pt x="192933" y="37289"/>
                  <a:pt x="281940" y="7620"/>
                </a:cubicBezTo>
                <a:lnTo>
                  <a:pt x="304800" y="0"/>
                </a:lnTo>
                <a:cubicBezTo>
                  <a:pt x="340360" y="2540"/>
                  <a:pt x="376074" y="3455"/>
                  <a:pt x="411480" y="7620"/>
                </a:cubicBezTo>
                <a:cubicBezTo>
                  <a:pt x="419457" y="8558"/>
                  <a:pt x="427657" y="10785"/>
                  <a:pt x="434340" y="15240"/>
                </a:cubicBezTo>
                <a:cubicBezTo>
                  <a:pt x="443306" y="21218"/>
                  <a:pt x="448694" y="31484"/>
                  <a:pt x="457200" y="38100"/>
                </a:cubicBezTo>
                <a:cubicBezTo>
                  <a:pt x="471658" y="49345"/>
                  <a:pt x="487680" y="58420"/>
                  <a:pt x="502920" y="68580"/>
                </a:cubicBezTo>
                <a:cubicBezTo>
                  <a:pt x="510540" y="73660"/>
                  <a:pt x="517092" y="80924"/>
                  <a:pt x="525780" y="83820"/>
                </a:cubicBezTo>
                <a:lnTo>
                  <a:pt x="548640" y="91440"/>
                </a:lnTo>
                <a:cubicBezTo>
                  <a:pt x="556260" y="99060"/>
                  <a:pt x="563221" y="107401"/>
                  <a:pt x="571500" y="114300"/>
                </a:cubicBezTo>
                <a:cubicBezTo>
                  <a:pt x="597626" y="136071"/>
                  <a:pt x="593634" y="120469"/>
                  <a:pt x="609600" y="152400"/>
                </a:cubicBezTo>
                <a:cubicBezTo>
                  <a:pt x="613192" y="159584"/>
                  <a:pt x="613628" y="168076"/>
                  <a:pt x="617220" y="175260"/>
                </a:cubicBezTo>
                <a:cubicBezTo>
                  <a:pt x="621316" y="183451"/>
                  <a:pt x="628741" y="189751"/>
                  <a:pt x="632460" y="198120"/>
                </a:cubicBezTo>
                <a:cubicBezTo>
                  <a:pt x="638984" y="212800"/>
                  <a:pt x="638789" y="230474"/>
                  <a:pt x="647700" y="243840"/>
                </a:cubicBezTo>
                <a:cubicBezTo>
                  <a:pt x="652780" y="251460"/>
                  <a:pt x="658844" y="258509"/>
                  <a:pt x="662940" y="266700"/>
                </a:cubicBezTo>
                <a:cubicBezTo>
                  <a:pt x="666532" y="273884"/>
                  <a:pt x="666105" y="282877"/>
                  <a:pt x="670560" y="289560"/>
                </a:cubicBezTo>
                <a:cubicBezTo>
                  <a:pt x="676538" y="298526"/>
                  <a:pt x="686804" y="303914"/>
                  <a:pt x="693420" y="312420"/>
                </a:cubicBezTo>
                <a:cubicBezTo>
                  <a:pt x="736216" y="367443"/>
                  <a:pt x="703077" y="351199"/>
                  <a:pt x="746760" y="365760"/>
                </a:cubicBezTo>
                <a:cubicBezTo>
                  <a:pt x="783318" y="420597"/>
                  <a:pt x="731549" y="353079"/>
                  <a:pt x="807720" y="403860"/>
                </a:cubicBezTo>
                <a:cubicBezTo>
                  <a:pt x="815340" y="408940"/>
                  <a:pt x="822211" y="415381"/>
                  <a:pt x="830580" y="419100"/>
                </a:cubicBezTo>
                <a:cubicBezTo>
                  <a:pt x="845260" y="425624"/>
                  <a:pt x="861060" y="429260"/>
                  <a:pt x="876300" y="434340"/>
                </a:cubicBezTo>
                <a:cubicBezTo>
                  <a:pt x="883920" y="436880"/>
                  <a:pt x="891237" y="440640"/>
                  <a:pt x="899160" y="441960"/>
                </a:cubicBezTo>
                <a:cubicBezTo>
                  <a:pt x="1000057" y="458776"/>
                  <a:pt x="929446" y="448878"/>
                  <a:pt x="1112520" y="457200"/>
                </a:cubicBezTo>
                <a:cubicBezTo>
                  <a:pt x="1205046" y="468766"/>
                  <a:pt x="1208886" y="472777"/>
                  <a:pt x="1333500" y="457200"/>
                </a:cubicBezTo>
                <a:cubicBezTo>
                  <a:pt x="1342587" y="456064"/>
                  <a:pt x="1348740" y="447040"/>
                  <a:pt x="1356360" y="441960"/>
                </a:cubicBezTo>
                <a:cubicBezTo>
                  <a:pt x="1353820" y="431800"/>
                  <a:pt x="1355282" y="419658"/>
                  <a:pt x="1348740" y="411480"/>
                </a:cubicBezTo>
                <a:cubicBezTo>
                  <a:pt x="1343722" y="405208"/>
                  <a:pt x="1333064" y="407452"/>
                  <a:pt x="1325880" y="403860"/>
                </a:cubicBezTo>
                <a:cubicBezTo>
                  <a:pt x="1317689" y="399764"/>
                  <a:pt x="1310640" y="393700"/>
                  <a:pt x="1303020" y="388620"/>
                </a:cubicBezTo>
                <a:cubicBezTo>
                  <a:pt x="1280160" y="391160"/>
                  <a:pt x="1255283" y="386513"/>
                  <a:pt x="1234440" y="396240"/>
                </a:cubicBezTo>
                <a:cubicBezTo>
                  <a:pt x="1214909" y="405354"/>
                  <a:pt x="1188720" y="441960"/>
                  <a:pt x="1188720" y="441960"/>
                </a:cubicBezTo>
                <a:cubicBezTo>
                  <a:pt x="1191260" y="464820"/>
                  <a:pt x="1185435" y="490289"/>
                  <a:pt x="1196340" y="510540"/>
                </a:cubicBezTo>
                <a:cubicBezTo>
                  <a:pt x="1215966" y="546988"/>
                  <a:pt x="1272110" y="544776"/>
                  <a:pt x="1303020" y="548640"/>
                </a:cubicBezTo>
                <a:cubicBezTo>
                  <a:pt x="1363980" y="546100"/>
                  <a:pt x="1425054" y="545527"/>
                  <a:pt x="1485900" y="541020"/>
                </a:cubicBezTo>
                <a:cubicBezTo>
                  <a:pt x="1493910" y="540427"/>
                  <a:pt x="1501037" y="535607"/>
                  <a:pt x="1508760" y="533400"/>
                </a:cubicBezTo>
                <a:cubicBezTo>
                  <a:pt x="1518830" y="530523"/>
                  <a:pt x="1529080" y="528320"/>
                  <a:pt x="1539240" y="525780"/>
                </a:cubicBezTo>
                <a:cubicBezTo>
                  <a:pt x="1541780" y="518160"/>
                  <a:pt x="1546860" y="510952"/>
                  <a:pt x="1546860" y="502920"/>
                </a:cubicBezTo>
                <a:cubicBezTo>
                  <a:pt x="1546860" y="494888"/>
                  <a:pt x="1542832" y="487244"/>
                  <a:pt x="1539240" y="480060"/>
                </a:cubicBezTo>
                <a:cubicBezTo>
                  <a:pt x="1530004" y="461587"/>
                  <a:pt x="1520536" y="450273"/>
                  <a:pt x="1501140" y="441960"/>
                </a:cubicBezTo>
                <a:cubicBezTo>
                  <a:pt x="1491514" y="437835"/>
                  <a:pt x="1480820" y="436880"/>
                  <a:pt x="1470660" y="434340"/>
                </a:cubicBezTo>
                <a:cubicBezTo>
                  <a:pt x="1428487" y="440365"/>
                  <a:pt x="1416919" y="431132"/>
                  <a:pt x="1394460" y="464820"/>
                </a:cubicBezTo>
                <a:cubicBezTo>
                  <a:pt x="1390005" y="471503"/>
                  <a:pt x="1389380" y="480060"/>
                  <a:pt x="1386840" y="487680"/>
                </a:cubicBezTo>
                <a:cubicBezTo>
                  <a:pt x="1389380" y="513080"/>
                  <a:pt x="1386953" y="539482"/>
                  <a:pt x="1394460" y="563880"/>
                </a:cubicBezTo>
                <a:cubicBezTo>
                  <a:pt x="1397629" y="574180"/>
                  <a:pt x="1409041" y="579841"/>
                  <a:pt x="1417320" y="586740"/>
                </a:cubicBezTo>
                <a:cubicBezTo>
                  <a:pt x="1437015" y="603153"/>
                  <a:pt x="1440129" y="601963"/>
                  <a:pt x="1463040" y="609600"/>
                </a:cubicBezTo>
                <a:cubicBezTo>
                  <a:pt x="1470660" y="617220"/>
                  <a:pt x="1476261" y="627641"/>
                  <a:pt x="1485900" y="632460"/>
                </a:cubicBezTo>
                <a:cubicBezTo>
                  <a:pt x="1518201" y="648610"/>
                  <a:pt x="1583257" y="634693"/>
                  <a:pt x="1607820" y="632460"/>
                </a:cubicBezTo>
                <a:cubicBezTo>
                  <a:pt x="1615440" y="627380"/>
                  <a:pt x="1623645" y="623083"/>
                  <a:pt x="1630680" y="617220"/>
                </a:cubicBezTo>
                <a:cubicBezTo>
                  <a:pt x="1638959" y="610321"/>
                  <a:pt x="1644120" y="599593"/>
                  <a:pt x="1653540" y="594360"/>
                </a:cubicBezTo>
                <a:cubicBezTo>
                  <a:pt x="1667583" y="586558"/>
                  <a:pt x="1684020" y="584200"/>
                  <a:pt x="1699260" y="579120"/>
                </a:cubicBezTo>
                <a:cubicBezTo>
                  <a:pt x="1776086" y="553511"/>
                  <a:pt x="1656919" y="592584"/>
                  <a:pt x="1752600" y="563880"/>
                </a:cubicBezTo>
                <a:cubicBezTo>
                  <a:pt x="1767987" y="559264"/>
                  <a:pt x="1782417" y="550912"/>
                  <a:pt x="1798320" y="548640"/>
                </a:cubicBezTo>
                <a:cubicBezTo>
                  <a:pt x="1862027" y="539539"/>
                  <a:pt x="1834236" y="545376"/>
                  <a:pt x="1882140" y="533400"/>
                </a:cubicBezTo>
                <a:cubicBezTo>
                  <a:pt x="1907540" y="535940"/>
                  <a:pt x="1933251" y="536316"/>
                  <a:pt x="1958340" y="541020"/>
                </a:cubicBezTo>
                <a:cubicBezTo>
                  <a:pt x="2021248" y="552815"/>
                  <a:pt x="1985848" y="550964"/>
                  <a:pt x="2026920" y="571500"/>
                </a:cubicBezTo>
                <a:cubicBezTo>
                  <a:pt x="2034104" y="575092"/>
                  <a:pt x="2042596" y="575528"/>
                  <a:pt x="2049780" y="579120"/>
                </a:cubicBezTo>
                <a:cubicBezTo>
                  <a:pt x="2122233" y="615346"/>
                  <a:pt x="2000407" y="570282"/>
                  <a:pt x="2118360" y="609600"/>
                </a:cubicBezTo>
                <a:lnTo>
                  <a:pt x="2141220" y="617220"/>
                </a:lnTo>
                <a:cubicBezTo>
                  <a:pt x="2153920" y="614680"/>
                  <a:pt x="2167193" y="614148"/>
                  <a:pt x="2179320" y="609600"/>
                </a:cubicBezTo>
                <a:cubicBezTo>
                  <a:pt x="2187895" y="606384"/>
                  <a:pt x="2193492" y="597256"/>
                  <a:pt x="2202180" y="594360"/>
                </a:cubicBezTo>
                <a:cubicBezTo>
                  <a:pt x="2216837" y="589474"/>
                  <a:pt x="2232699" y="589504"/>
                  <a:pt x="2247900" y="586740"/>
                </a:cubicBezTo>
                <a:cubicBezTo>
                  <a:pt x="2329611" y="571884"/>
                  <a:pt x="2237125" y="586102"/>
                  <a:pt x="2339340" y="571500"/>
                </a:cubicBezTo>
                <a:lnTo>
                  <a:pt x="2430780" y="541020"/>
                </a:lnTo>
                <a:lnTo>
                  <a:pt x="2453640" y="533400"/>
                </a:lnTo>
                <a:cubicBezTo>
                  <a:pt x="2461260" y="530860"/>
                  <a:pt x="2468468" y="525780"/>
                  <a:pt x="2476500" y="525780"/>
                </a:cubicBezTo>
                <a:lnTo>
                  <a:pt x="2491740" y="525780"/>
                </a:lnTo>
              </a:path>
            </a:pathLst>
          </a:custGeom>
          <a:noFill/>
          <a:ln w="28575">
            <a:solidFill>
              <a:srgbClr val="2A8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Örnek Bir Ağ Bağlantısı</a:t>
            </a:r>
            <a:endParaRPr lang="tr-TR" dirty="0">
              <a:latin typeface="Candara" panose="020E0502030303020204" pitchFamily="34" charset="0"/>
            </a:endParaRPr>
          </a:p>
        </p:txBody>
      </p:sp>
      <p:pic>
        <p:nvPicPr>
          <p:cNvPr id="7178" name="Picture 10" descr="http://ar.rcalatinoamerica.com/wp-content/uploads/2013/07/notebook_w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83" y="4831971"/>
            <a:ext cx="1921256" cy="13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log.graphisoftus.com/wp-content/uploads/compute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83" y="1874520"/>
            <a:ext cx="1524882" cy="15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hebuzzmedia.com/wp-content/uploads/2009/10/qwest-actiontec-q1000-dsl-mode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60" y="2385060"/>
            <a:ext cx="2646680" cy="16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www.alcatel-lucent.com/sites/live/files/wifi-icon-180x180_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30850" b="4705"/>
          <a:stretch/>
        </p:blipFill>
        <p:spPr bwMode="auto">
          <a:xfrm rot="2789646">
            <a:off x="2848942" y="4969641"/>
            <a:ext cx="453970" cy="3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lcatel-lucent.com/sites/live/files/wifi-icon-180x180_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30850" b="4705"/>
          <a:stretch/>
        </p:blipFill>
        <p:spPr bwMode="auto">
          <a:xfrm rot="18272951">
            <a:off x="6356346" y="4632520"/>
            <a:ext cx="453970" cy="3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cons.iconarchive.com/icons/treetog/junior/256/printe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6675" y="2965485"/>
            <a:ext cx="1106170" cy="11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1615440"/>
            <a:ext cx="1264920" cy="1264920"/>
          </a:xfrm>
          <a:prstGeom prst="rect">
            <a:avLst/>
          </a:prstGeom>
        </p:spPr>
      </p:pic>
      <p:pic>
        <p:nvPicPr>
          <p:cNvPr id="18438" name="Picture 6" descr="http://s.tmocache.com/content/dam/tmo/en-p/cell-phones/samsung-galaxy-s-4/black-mist/spin/Samsung-Galaxy-S4-Black-Spin_11.00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07" y="3781622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alcatel-lucent.com/sites/live/files/wifi-icon-180x180_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30850" b="4705"/>
          <a:stretch/>
        </p:blipFill>
        <p:spPr bwMode="auto">
          <a:xfrm rot="17462894">
            <a:off x="7618397" y="3535621"/>
            <a:ext cx="453970" cy="3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s.turkcell.com.tr/SiteAssets/Cihaz/notebook-tablet/apple/ipad-mini-retina/cg/2/2_287x215.png?v=2013112816475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69" y="4858931"/>
            <a:ext cx="1779538" cy="13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store.storeimages.cdn-apple.com/7992/as-images.apple.com/is/image/AppleInc/aos/published/images/i/ph/iphone6/plus/iphone6-plus-box-silver-2014_GEO_HK?wid=478&amp;hei=595&amp;fmt=png-alpha&amp;qlt=95&amp;.v=14102657256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8" y="5059866"/>
            <a:ext cx="862383" cy="10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alcatel-lucent.com/sites/live/files/wifi-icon-180x180_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30850" b="4705"/>
          <a:stretch/>
        </p:blipFill>
        <p:spPr bwMode="auto">
          <a:xfrm>
            <a:off x="4786974" y="4588457"/>
            <a:ext cx="453970" cy="3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4843781" y="4411213"/>
            <a:ext cx="98933" cy="534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3845627" y="4949505"/>
            <a:ext cx="98933" cy="534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5845533" y="4949505"/>
            <a:ext cx="98933" cy="534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7876533" y="4949505"/>
            <a:ext cx="98933" cy="534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1989926" y="4949505"/>
            <a:ext cx="98933" cy="534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989926" y="4865615"/>
            <a:ext cx="5988004" cy="838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Bir Soru…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2146" y="1474573"/>
            <a:ext cx="6827583" cy="16228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 smtClean="0"/>
              <a:t>Bir ağdaki bilgisayara nasıl ulaşabiliriz?</a:t>
            </a: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Aynı ağdaki A bilgisayarından B bilgisayarına dosya göndermek istiyoruz…</a:t>
            </a:r>
            <a:endParaRPr lang="tr-TR" dirty="0"/>
          </a:p>
        </p:txBody>
      </p:sp>
      <p:pic>
        <p:nvPicPr>
          <p:cNvPr id="6150" name="Picture 6" descr="http://zitek.com/wp-content/uploads/2014/02/computer-lap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38" y="5077936"/>
            <a:ext cx="1253977" cy="12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zitek.com/wp-content/uploads/2014/02/computer-lap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16" y="5077936"/>
            <a:ext cx="1253977" cy="12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zitek.com/wp-content/uploads/2014/02/computer-lap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06" y="5077935"/>
            <a:ext cx="1253977" cy="12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zitek.com/wp-content/uploads/2014/02/computer-lapt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10" y="5077935"/>
            <a:ext cx="1253977" cy="12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822146" y="6275678"/>
            <a:ext cx="33555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tr-T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776686" y="6275678"/>
            <a:ext cx="33555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6152" name="Picture 8" descr="https://openclipart.org/image/2400px/svg_to_png/195015/wireless_mode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59" y="3181317"/>
            <a:ext cx="2019366" cy="14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talonstorage.com/images/articles/file-sharing-fol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12" y="5296725"/>
            <a:ext cx="566025" cy="5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16" grpId="0" animBg="1"/>
      <p:bldP spid="17" grpId="0" animBg="1"/>
      <p:bldP spid="13" grpId="0" animBg="1"/>
      <p:bldP spid="5" grpId="0" animBg="1"/>
      <p:bldP spid="2" grpId="0"/>
      <p:bldP spid="3" grpId="0" uiExpand="1" build="p"/>
      <p:bldP spid="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Aynı Soru…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1263" y="1565189"/>
            <a:ext cx="5931245" cy="15471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200" dirty="0" smtClean="0"/>
              <a:t>Bilgisayar değil de bir cep telefonuna mesaj göndermek isteseydik…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822146" y="6275678"/>
            <a:ext cx="33555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tr-TR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776686" y="6275678"/>
            <a:ext cx="33555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10242" name="Picture 2" descr="http://www.ikonet.com/en/visuelmobile/images/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53" y="5104612"/>
            <a:ext cx="612677" cy="127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konet.com/en/visuelmobile/images/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84" y="5104612"/>
            <a:ext cx="612677" cy="127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ikonet.com/en/visuelmobile/images/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26" y="5104612"/>
            <a:ext cx="612677" cy="127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ikonet.com/en/visuelmobile/images/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60" y="5104612"/>
            <a:ext cx="612677" cy="127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nnovationcenter.deteconusa.com/wp-content/uploads/2012/12/blue-7311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3112315"/>
            <a:ext cx="1915431" cy="19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2.psd100.com/ppp/2013/11/0501/Yellow-message-icon-11052152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90" y="5537277"/>
            <a:ext cx="408202" cy="4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18052" y="4410337"/>
            <a:ext cx="2242677" cy="523220"/>
          </a:xfrm>
          <a:prstGeom prst="rect">
            <a:avLst/>
          </a:prstGeom>
          <a:solidFill>
            <a:srgbClr val="FABC0A"/>
          </a:solidFill>
          <a:ln>
            <a:solidFill>
              <a:srgbClr val="CC9E0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Alıcı Tel. No: 0555 123 45 67</a:t>
            </a:r>
          </a:p>
          <a:p>
            <a:r>
              <a:rPr lang="tr-TR" sz="1400" dirty="0" smtClean="0"/>
              <a:t>Mesaj: Merhaba B!</a:t>
            </a:r>
            <a:endParaRPr lang="tr-TR" sz="1400" dirty="0"/>
          </a:p>
        </p:txBody>
      </p:sp>
      <p:sp>
        <p:nvSpPr>
          <p:cNvPr id="7" name="Metin kutusu 6"/>
          <p:cNvSpPr txBox="1"/>
          <p:nvPr/>
        </p:nvSpPr>
        <p:spPr>
          <a:xfrm rot="20007358">
            <a:off x="5260057" y="5562805"/>
            <a:ext cx="131425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0555 123 45 67</a:t>
            </a:r>
            <a:endParaRPr lang="tr-TR" sz="1400" dirty="0"/>
          </a:p>
        </p:txBody>
      </p:sp>
      <p:sp>
        <p:nvSpPr>
          <p:cNvPr id="24" name="Metin kutusu 23"/>
          <p:cNvSpPr txBox="1"/>
          <p:nvPr/>
        </p:nvSpPr>
        <p:spPr>
          <a:xfrm rot="20007358">
            <a:off x="7267913" y="5559696"/>
            <a:ext cx="130034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0542 321 54 69</a:t>
            </a:r>
            <a:endParaRPr lang="tr-TR" sz="1400" dirty="0"/>
          </a:p>
        </p:txBody>
      </p:sp>
      <p:sp>
        <p:nvSpPr>
          <p:cNvPr id="25" name="Metin kutusu 24"/>
          <p:cNvSpPr txBox="1"/>
          <p:nvPr/>
        </p:nvSpPr>
        <p:spPr>
          <a:xfrm rot="20007358">
            <a:off x="3353171" y="5588875"/>
            <a:ext cx="130715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/>
              <a:t>0532 546 87 88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659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11111E-6 L 0.00069 -0.3169 L 0.42413 -0.32014 L 0.42829 -0.01227 L 0.42829 -0.01227 " pathEditMode="relative" ptsTypes="AAAAA">
                                      <p:cBhvr>
                                        <p:cTn id="94" dur="4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9" grpId="0"/>
      <p:bldP spid="4" grpId="0" animBg="1"/>
      <p:bldP spid="4" grpId="1" animBg="1"/>
      <p:bldP spid="7" grpId="0" animBg="1"/>
      <p:bldP spid="7" grpId="1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1264" y="365126"/>
            <a:ext cx="6647936" cy="1325563"/>
          </a:xfrm>
        </p:spPr>
        <p:txBody>
          <a:bodyPr/>
          <a:lstStyle/>
          <a:p>
            <a:r>
              <a:rPr lang="tr-TR" dirty="0" smtClean="0">
                <a:latin typeface="Candara" panose="020E0502030303020204" pitchFamily="34" charset="0"/>
              </a:rPr>
              <a:t>Ağ Adresi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79307" y="2454875"/>
            <a:ext cx="3459893" cy="358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/>
              <a:t>Nasıl ki her telefonun bir numarası varsa ağa bağlı her bilgisayarın da bir adresi bulunuyor.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38" y="1878227"/>
            <a:ext cx="3562627" cy="35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390</Words>
  <Application>Microsoft Office PowerPoint</Application>
  <PresentationFormat>Ekran Gösterisi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Teması</vt:lpstr>
      <vt:lpstr>BİLGİSAYAR AĞLARI</vt:lpstr>
      <vt:lpstr>Bilgisayar Ağı Nedir?</vt:lpstr>
      <vt:lpstr>Bilgisayar Ağları Kullanmanın Önemi</vt:lpstr>
      <vt:lpstr>Bilgisayar Ağı Kullanım Amaçları</vt:lpstr>
      <vt:lpstr>Bilgisayar Ağı Kurulumu</vt:lpstr>
      <vt:lpstr>Örnek Bir Ağ Bağlantısı</vt:lpstr>
      <vt:lpstr>Bir Soru…</vt:lpstr>
      <vt:lpstr>Aynı Soru…</vt:lpstr>
      <vt:lpstr>Ağ Adresi</vt:lpstr>
      <vt:lpstr>IP Adresi</vt:lpstr>
      <vt:lpstr>IP Adresi</vt:lpstr>
      <vt:lpstr>Web Site IP Adresleri</vt:lpstr>
      <vt:lpstr>Bu Siteleri Tanıyabildiniz Mi?</vt:lpstr>
      <vt:lpstr>IP Adresi ve Alan Adları</vt:lpstr>
      <vt:lpstr>IP Adresi ve Alan Adları</vt:lpstr>
      <vt:lpstr>Cevap: DNS Sunucu Sayesinde</vt:lpstr>
      <vt:lpstr>DNS Sunucu</vt:lpstr>
      <vt:lpstr>DNS Sunucu Nasıl Çalışır?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AĞLARI</dc:title>
  <dc:creator>Ahmet Soyarslan</dc:creator>
  <cp:lastModifiedBy>ALİOSMAN</cp:lastModifiedBy>
  <cp:revision>165</cp:revision>
  <dcterms:created xsi:type="dcterms:W3CDTF">2014-12-01T18:18:03Z</dcterms:created>
  <dcterms:modified xsi:type="dcterms:W3CDTF">2016-03-20T11:17:13Z</dcterms:modified>
</cp:coreProperties>
</file>