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0" r:id="rId8"/>
    <p:sldId id="261" r:id="rId9"/>
    <p:sldId id="263" r:id="rId10"/>
    <p:sldId id="270" r:id="rId11"/>
    <p:sldId id="264" r:id="rId12"/>
    <p:sldId id="266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92" d="100"/>
          <a:sy n="92" d="100"/>
        </p:scale>
        <p:origin x="-9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8694F-E69E-4312-920E-42925D484421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9854930-D19A-46C9-B628-B28174795468}">
      <dgm:prSet phldrT="[Metin]" custT="1"/>
      <dgm:spPr/>
      <dgm:t>
        <a:bodyPr/>
        <a:lstStyle/>
        <a:p>
          <a:r>
            <a:rPr lang="en-US" sz="2000" dirty="0" err="1" smtClean="0"/>
            <a:t>Dosya</a:t>
          </a:r>
          <a:r>
            <a:rPr lang="en-US" sz="2000" dirty="0" smtClean="0"/>
            <a:t> </a:t>
          </a:r>
          <a:r>
            <a:rPr lang="en-US" sz="2000" dirty="0" err="1" smtClean="0"/>
            <a:t>uzantısına</a:t>
          </a:r>
          <a:r>
            <a:rPr lang="en-US" sz="2000" dirty="0" smtClean="0"/>
            <a:t> </a:t>
          </a:r>
          <a:r>
            <a:rPr lang="en-US" sz="2000" dirty="0" err="1" smtClean="0"/>
            <a:t>bak</a:t>
          </a:r>
          <a:r>
            <a:rPr lang="en-US" sz="2000" dirty="0" smtClean="0"/>
            <a:t>.</a:t>
          </a:r>
          <a:endParaRPr lang="tr-TR" sz="2000" dirty="0"/>
        </a:p>
      </dgm:t>
    </dgm:pt>
    <dgm:pt modelId="{A6B04EBA-3587-4A56-B41D-F27A292478AF}" type="parTrans" cxnId="{652C7334-14A7-45EE-B285-082155F5975B}">
      <dgm:prSet/>
      <dgm:spPr/>
      <dgm:t>
        <a:bodyPr/>
        <a:lstStyle/>
        <a:p>
          <a:endParaRPr lang="tr-TR"/>
        </a:p>
      </dgm:t>
    </dgm:pt>
    <dgm:pt modelId="{B7F7693B-B208-4BA0-AE7D-6F99ACF28082}" type="sibTrans" cxnId="{652C7334-14A7-45EE-B285-082155F5975B}">
      <dgm:prSet/>
      <dgm:spPr/>
      <dgm:t>
        <a:bodyPr/>
        <a:lstStyle/>
        <a:p>
          <a:endParaRPr lang="tr-TR"/>
        </a:p>
      </dgm:t>
    </dgm:pt>
    <dgm:pt modelId="{6BFCCF69-3CD4-4176-8C0F-BC83C27F22ED}">
      <dgm:prSet phldrT="[Metin]" custT="1"/>
      <dgm:spPr/>
      <dgm:t>
        <a:bodyPr/>
        <a:lstStyle/>
        <a:p>
          <a:r>
            <a:rPr lang="en-US" sz="2000" dirty="0" err="1" smtClean="0"/>
            <a:t>Uzantının</a:t>
          </a:r>
          <a:r>
            <a:rPr lang="en-US" sz="2000" dirty="0" smtClean="0"/>
            <a:t> </a:t>
          </a:r>
          <a:r>
            <a:rPr lang="en-US" sz="2000" dirty="0" err="1" smtClean="0"/>
            <a:t>hangi</a:t>
          </a:r>
          <a:r>
            <a:rPr lang="en-US" sz="2000" dirty="0" smtClean="0"/>
            <a:t> </a:t>
          </a:r>
          <a:r>
            <a:rPr lang="en-US" sz="2000" dirty="0" err="1" smtClean="0"/>
            <a:t>yazılımla</a:t>
          </a:r>
          <a:r>
            <a:rPr lang="en-US" sz="2000" dirty="0" smtClean="0"/>
            <a:t> </a:t>
          </a:r>
          <a:r>
            <a:rPr lang="en-US" sz="2000" dirty="0" err="1" smtClean="0"/>
            <a:t>açılabileceğini</a:t>
          </a:r>
          <a:r>
            <a:rPr lang="en-US" sz="2000" dirty="0" smtClean="0"/>
            <a:t> </a:t>
          </a:r>
          <a:r>
            <a:rPr lang="en-US" sz="2000" dirty="0" err="1" smtClean="0"/>
            <a:t>öğren</a:t>
          </a:r>
          <a:r>
            <a:rPr lang="en-US" sz="2400" dirty="0" smtClean="0"/>
            <a:t>.</a:t>
          </a:r>
          <a:endParaRPr lang="tr-TR" sz="2400" dirty="0"/>
        </a:p>
      </dgm:t>
    </dgm:pt>
    <dgm:pt modelId="{A5612808-FC0E-4208-BB39-8272C1D19731}" type="parTrans" cxnId="{AAF52CB2-C9D7-4251-A62C-3F8D071EFA33}">
      <dgm:prSet/>
      <dgm:spPr/>
      <dgm:t>
        <a:bodyPr/>
        <a:lstStyle/>
        <a:p>
          <a:endParaRPr lang="tr-TR"/>
        </a:p>
      </dgm:t>
    </dgm:pt>
    <dgm:pt modelId="{F62618C1-9F21-4D76-AFC6-8A7551610A77}" type="sibTrans" cxnId="{AAF52CB2-C9D7-4251-A62C-3F8D071EFA33}">
      <dgm:prSet/>
      <dgm:spPr/>
      <dgm:t>
        <a:bodyPr/>
        <a:lstStyle/>
        <a:p>
          <a:endParaRPr lang="tr-TR"/>
        </a:p>
      </dgm:t>
    </dgm:pt>
    <dgm:pt modelId="{337DCC8B-100D-4847-A65C-4588B0F9CE41}">
      <dgm:prSet phldrT="[Metin]" custT="1"/>
      <dgm:spPr/>
      <dgm:t>
        <a:bodyPr/>
        <a:lstStyle/>
        <a:p>
          <a:r>
            <a:rPr lang="en-US" sz="2000" dirty="0" err="1" smtClean="0"/>
            <a:t>Yazılımı</a:t>
          </a:r>
          <a:r>
            <a:rPr lang="en-US" sz="2000" dirty="0" smtClean="0"/>
            <a:t> </a:t>
          </a:r>
          <a:r>
            <a:rPr lang="en-US" sz="2000" dirty="0" err="1" smtClean="0"/>
            <a:t>bilgisayarına</a:t>
          </a:r>
          <a:r>
            <a:rPr lang="en-US" sz="2000" dirty="0" smtClean="0"/>
            <a:t> </a:t>
          </a:r>
          <a:r>
            <a:rPr lang="en-US" sz="2000" dirty="0" err="1" smtClean="0"/>
            <a:t>indir</a:t>
          </a:r>
          <a:r>
            <a:rPr lang="en-US" sz="2000" dirty="0" smtClean="0"/>
            <a:t> </a:t>
          </a:r>
          <a:r>
            <a:rPr lang="en-US" sz="2000" dirty="0" err="1" smtClean="0"/>
            <a:t>ve</a:t>
          </a:r>
          <a:r>
            <a:rPr lang="en-US" sz="2000" dirty="0" smtClean="0"/>
            <a:t> </a:t>
          </a:r>
          <a:r>
            <a:rPr lang="en-US" sz="2000" dirty="0" err="1" smtClean="0"/>
            <a:t>kur</a:t>
          </a:r>
          <a:r>
            <a:rPr lang="en-US" sz="2000" dirty="0" smtClean="0"/>
            <a:t>.</a:t>
          </a:r>
          <a:endParaRPr lang="tr-TR" sz="2000" dirty="0"/>
        </a:p>
      </dgm:t>
    </dgm:pt>
    <dgm:pt modelId="{1E55EFBF-A291-4097-9E3B-D49D9066EE08}" type="parTrans" cxnId="{95599231-D58F-40A1-B61E-B9129F4EB56F}">
      <dgm:prSet/>
      <dgm:spPr/>
      <dgm:t>
        <a:bodyPr/>
        <a:lstStyle/>
        <a:p>
          <a:endParaRPr lang="tr-TR"/>
        </a:p>
      </dgm:t>
    </dgm:pt>
    <dgm:pt modelId="{7CDA8B6D-B521-4A7B-A0A1-8F4A9739B4E0}" type="sibTrans" cxnId="{95599231-D58F-40A1-B61E-B9129F4EB56F}">
      <dgm:prSet/>
      <dgm:spPr/>
      <dgm:t>
        <a:bodyPr/>
        <a:lstStyle/>
        <a:p>
          <a:endParaRPr lang="tr-TR"/>
        </a:p>
      </dgm:t>
    </dgm:pt>
    <dgm:pt modelId="{6770DD64-FF82-4F2C-8834-363A1203054C}">
      <dgm:prSet custT="1"/>
      <dgm:spPr/>
      <dgm:t>
        <a:bodyPr/>
        <a:lstStyle/>
        <a:p>
          <a:r>
            <a:rPr lang="en-US" sz="2000" dirty="0" err="1" smtClean="0"/>
            <a:t>Dosyayı</a:t>
          </a:r>
          <a:r>
            <a:rPr lang="en-US" sz="2000" dirty="0" smtClean="0"/>
            <a:t> </a:t>
          </a:r>
          <a:r>
            <a:rPr lang="en-US" sz="2000" dirty="0" err="1" smtClean="0"/>
            <a:t>yazılımı</a:t>
          </a:r>
          <a:r>
            <a:rPr lang="en-US" sz="2000" dirty="0" smtClean="0"/>
            <a:t> </a:t>
          </a:r>
          <a:r>
            <a:rPr lang="en-US" sz="2000" dirty="0" err="1" smtClean="0"/>
            <a:t>kullanarak</a:t>
          </a:r>
          <a:r>
            <a:rPr lang="en-US" sz="2000" dirty="0" smtClean="0"/>
            <a:t> </a:t>
          </a:r>
          <a:r>
            <a:rPr lang="en-US" sz="2000" dirty="0" err="1" smtClean="0"/>
            <a:t>aç</a:t>
          </a:r>
          <a:r>
            <a:rPr lang="en-US" sz="2000" dirty="0" smtClean="0"/>
            <a:t>.</a:t>
          </a:r>
          <a:endParaRPr lang="tr-TR" sz="2000" dirty="0"/>
        </a:p>
      </dgm:t>
    </dgm:pt>
    <dgm:pt modelId="{7D9F77BE-964A-4C23-8DF2-C61EB6B04FF1}" type="parTrans" cxnId="{202F76D1-4BBD-49DA-9470-075254B123E6}">
      <dgm:prSet/>
      <dgm:spPr/>
      <dgm:t>
        <a:bodyPr/>
        <a:lstStyle/>
        <a:p>
          <a:endParaRPr lang="tr-TR"/>
        </a:p>
      </dgm:t>
    </dgm:pt>
    <dgm:pt modelId="{9F037F98-8BA3-49EF-84FD-E2C8DD767FB8}" type="sibTrans" cxnId="{202F76D1-4BBD-49DA-9470-075254B123E6}">
      <dgm:prSet/>
      <dgm:spPr/>
      <dgm:t>
        <a:bodyPr/>
        <a:lstStyle/>
        <a:p>
          <a:endParaRPr lang="tr-TR"/>
        </a:p>
      </dgm:t>
    </dgm:pt>
    <dgm:pt modelId="{FB089DC8-D5E0-4CDB-B555-D628F2DD9375}" type="pres">
      <dgm:prSet presAssocID="{3D08694F-E69E-4312-920E-42925D4844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71D8BE-5557-4990-9B6A-405905AE3C7A}" type="pres">
      <dgm:prSet presAssocID="{3D08694F-E69E-4312-920E-42925D484421}" presName="dummyMaxCanvas" presStyleCnt="0">
        <dgm:presLayoutVars/>
      </dgm:prSet>
      <dgm:spPr/>
    </dgm:pt>
    <dgm:pt modelId="{4DDCE18F-7535-4656-AD5C-C3000335D6F6}" type="pres">
      <dgm:prSet presAssocID="{3D08694F-E69E-4312-920E-42925D484421}" presName="FourNodes_1" presStyleLbl="node1" presStyleIdx="0" presStyleCnt="4" custLinFactNeighborX="-21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ED88FE-52AA-49E5-897D-0DFF6A9ADA4E}" type="pres">
      <dgm:prSet presAssocID="{3D08694F-E69E-4312-920E-42925D4844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45C608-7B06-4B0E-B580-3FA82E67E63C}" type="pres">
      <dgm:prSet presAssocID="{3D08694F-E69E-4312-920E-42925D4844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5FF439-52D5-445A-AEEA-BCD60A2D5B08}" type="pres">
      <dgm:prSet presAssocID="{3D08694F-E69E-4312-920E-42925D4844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2B27F4-032D-4177-B0B3-31A6C5031200}" type="pres">
      <dgm:prSet presAssocID="{3D08694F-E69E-4312-920E-42925D4844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D1799D-4EBE-42F9-8B7B-B6E2BA840D62}" type="pres">
      <dgm:prSet presAssocID="{3D08694F-E69E-4312-920E-42925D4844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543498-9418-4F52-80F7-E23FDDBF939F}" type="pres">
      <dgm:prSet presAssocID="{3D08694F-E69E-4312-920E-42925D4844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C3C107-C943-4241-8D9C-FAA096475C52}" type="pres">
      <dgm:prSet presAssocID="{3D08694F-E69E-4312-920E-42925D4844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59A5E2-6CB1-4C8E-B3C7-B80DD9F6C43B}" type="pres">
      <dgm:prSet presAssocID="{3D08694F-E69E-4312-920E-42925D4844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D4B495-9940-480D-967B-D64E3C25410A}" type="pres">
      <dgm:prSet presAssocID="{3D08694F-E69E-4312-920E-42925D4844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2427F6-5DAF-4ABB-972D-14E12AC1122C}" type="pres">
      <dgm:prSet presAssocID="{3D08694F-E69E-4312-920E-42925D4844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90661F-7492-42C3-A85D-F9AE208B2947}" type="presOf" srcId="{6770DD64-FF82-4F2C-8834-363A1203054C}" destId="{6C2427F6-5DAF-4ABB-972D-14E12AC1122C}" srcOrd="1" destOrd="0" presId="urn:microsoft.com/office/officeart/2005/8/layout/vProcess5"/>
    <dgm:cxn modelId="{AAF52CB2-C9D7-4251-A62C-3F8D071EFA33}" srcId="{3D08694F-E69E-4312-920E-42925D484421}" destId="{6BFCCF69-3CD4-4176-8C0F-BC83C27F22ED}" srcOrd="1" destOrd="0" parTransId="{A5612808-FC0E-4208-BB39-8272C1D19731}" sibTransId="{F62618C1-9F21-4D76-AFC6-8A7551610A77}"/>
    <dgm:cxn modelId="{BFE737C4-C79A-4A71-8567-75AAE26B69E5}" type="presOf" srcId="{3D08694F-E69E-4312-920E-42925D484421}" destId="{FB089DC8-D5E0-4CDB-B555-D628F2DD9375}" srcOrd="0" destOrd="0" presId="urn:microsoft.com/office/officeart/2005/8/layout/vProcess5"/>
    <dgm:cxn modelId="{652C7334-14A7-45EE-B285-082155F5975B}" srcId="{3D08694F-E69E-4312-920E-42925D484421}" destId="{09854930-D19A-46C9-B628-B28174795468}" srcOrd="0" destOrd="0" parTransId="{A6B04EBA-3587-4A56-B41D-F27A292478AF}" sibTransId="{B7F7693B-B208-4BA0-AE7D-6F99ACF28082}"/>
    <dgm:cxn modelId="{0609ED1A-8A29-48B0-83A7-38095873987A}" type="presOf" srcId="{F62618C1-9F21-4D76-AFC6-8A7551610A77}" destId="{CBD1799D-4EBE-42F9-8B7B-B6E2BA840D62}" srcOrd="0" destOrd="0" presId="urn:microsoft.com/office/officeart/2005/8/layout/vProcess5"/>
    <dgm:cxn modelId="{01021453-5A42-4ECB-8FB6-549AACF3007A}" type="presOf" srcId="{6BFCCF69-3CD4-4176-8C0F-BC83C27F22ED}" destId="{8259A5E2-6CB1-4C8E-B3C7-B80DD9F6C43B}" srcOrd="1" destOrd="0" presId="urn:microsoft.com/office/officeart/2005/8/layout/vProcess5"/>
    <dgm:cxn modelId="{84DB35B8-78B6-4C60-BB82-BA130FFE0D12}" type="presOf" srcId="{337DCC8B-100D-4847-A65C-4588B0F9CE41}" destId="{B9D4B495-9940-480D-967B-D64E3C25410A}" srcOrd="1" destOrd="0" presId="urn:microsoft.com/office/officeart/2005/8/layout/vProcess5"/>
    <dgm:cxn modelId="{D4B48928-77D5-43E1-B028-679A7A5C2799}" type="presOf" srcId="{09854930-D19A-46C9-B628-B28174795468}" destId="{F4C3C107-C943-4241-8D9C-FAA096475C52}" srcOrd="1" destOrd="0" presId="urn:microsoft.com/office/officeart/2005/8/layout/vProcess5"/>
    <dgm:cxn modelId="{202F76D1-4BBD-49DA-9470-075254B123E6}" srcId="{3D08694F-E69E-4312-920E-42925D484421}" destId="{6770DD64-FF82-4F2C-8834-363A1203054C}" srcOrd="3" destOrd="0" parTransId="{7D9F77BE-964A-4C23-8DF2-C61EB6B04FF1}" sibTransId="{9F037F98-8BA3-49EF-84FD-E2C8DD767FB8}"/>
    <dgm:cxn modelId="{95599231-D58F-40A1-B61E-B9129F4EB56F}" srcId="{3D08694F-E69E-4312-920E-42925D484421}" destId="{337DCC8B-100D-4847-A65C-4588B0F9CE41}" srcOrd="2" destOrd="0" parTransId="{1E55EFBF-A291-4097-9E3B-D49D9066EE08}" sibTransId="{7CDA8B6D-B521-4A7B-A0A1-8F4A9739B4E0}"/>
    <dgm:cxn modelId="{27B3CACF-F966-41AE-B25F-8A47231A9CAE}" type="presOf" srcId="{B7F7693B-B208-4BA0-AE7D-6F99ACF28082}" destId="{D52B27F4-032D-4177-B0B3-31A6C5031200}" srcOrd="0" destOrd="0" presId="urn:microsoft.com/office/officeart/2005/8/layout/vProcess5"/>
    <dgm:cxn modelId="{C317D0DA-4E46-4CB6-B7E1-4D60289CE634}" type="presOf" srcId="{337DCC8B-100D-4847-A65C-4588B0F9CE41}" destId="{DB45C608-7B06-4B0E-B580-3FA82E67E63C}" srcOrd="0" destOrd="0" presId="urn:microsoft.com/office/officeart/2005/8/layout/vProcess5"/>
    <dgm:cxn modelId="{9298A97E-671C-4943-8F9B-6177184156AD}" type="presOf" srcId="{6BFCCF69-3CD4-4176-8C0F-BC83C27F22ED}" destId="{F5ED88FE-52AA-49E5-897D-0DFF6A9ADA4E}" srcOrd="0" destOrd="0" presId="urn:microsoft.com/office/officeart/2005/8/layout/vProcess5"/>
    <dgm:cxn modelId="{99ED8DD6-AECA-4150-9D0A-EE7FA360EBDC}" type="presOf" srcId="{7CDA8B6D-B521-4A7B-A0A1-8F4A9739B4E0}" destId="{E4543498-9418-4F52-80F7-E23FDDBF939F}" srcOrd="0" destOrd="0" presId="urn:microsoft.com/office/officeart/2005/8/layout/vProcess5"/>
    <dgm:cxn modelId="{1A224DF4-3C25-4ED6-AEDA-C83F3756F4BE}" type="presOf" srcId="{09854930-D19A-46C9-B628-B28174795468}" destId="{4DDCE18F-7535-4656-AD5C-C3000335D6F6}" srcOrd="0" destOrd="0" presId="urn:microsoft.com/office/officeart/2005/8/layout/vProcess5"/>
    <dgm:cxn modelId="{3289AA70-B33E-4FCD-A49F-C8744A69732E}" type="presOf" srcId="{6770DD64-FF82-4F2C-8834-363A1203054C}" destId="{F75FF439-52D5-445A-AEEA-BCD60A2D5B08}" srcOrd="0" destOrd="0" presId="urn:microsoft.com/office/officeart/2005/8/layout/vProcess5"/>
    <dgm:cxn modelId="{9F63A32F-F6B5-412F-84D4-D51176D8643E}" type="presParOf" srcId="{FB089DC8-D5E0-4CDB-B555-D628F2DD9375}" destId="{C771D8BE-5557-4990-9B6A-405905AE3C7A}" srcOrd="0" destOrd="0" presId="urn:microsoft.com/office/officeart/2005/8/layout/vProcess5"/>
    <dgm:cxn modelId="{E6B162EF-40D0-4B15-A305-12EB21A0BBBC}" type="presParOf" srcId="{FB089DC8-D5E0-4CDB-B555-D628F2DD9375}" destId="{4DDCE18F-7535-4656-AD5C-C3000335D6F6}" srcOrd="1" destOrd="0" presId="urn:microsoft.com/office/officeart/2005/8/layout/vProcess5"/>
    <dgm:cxn modelId="{E015ECE0-5449-465C-9252-BB0FA0C94AB3}" type="presParOf" srcId="{FB089DC8-D5E0-4CDB-B555-D628F2DD9375}" destId="{F5ED88FE-52AA-49E5-897D-0DFF6A9ADA4E}" srcOrd="2" destOrd="0" presId="urn:microsoft.com/office/officeart/2005/8/layout/vProcess5"/>
    <dgm:cxn modelId="{4E1A6EB1-2514-4AE1-895C-024FF91461DE}" type="presParOf" srcId="{FB089DC8-D5E0-4CDB-B555-D628F2DD9375}" destId="{DB45C608-7B06-4B0E-B580-3FA82E67E63C}" srcOrd="3" destOrd="0" presId="urn:microsoft.com/office/officeart/2005/8/layout/vProcess5"/>
    <dgm:cxn modelId="{D5B448AB-D589-4F6C-9C69-5EBFE04900DB}" type="presParOf" srcId="{FB089DC8-D5E0-4CDB-B555-D628F2DD9375}" destId="{F75FF439-52D5-445A-AEEA-BCD60A2D5B08}" srcOrd="4" destOrd="0" presId="urn:microsoft.com/office/officeart/2005/8/layout/vProcess5"/>
    <dgm:cxn modelId="{4A500FE7-3567-4C0C-812C-D8EFF8E83F25}" type="presParOf" srcId="{FB089DC8-D5E0-4CDB-B555-D628F2DD9375}" destId="{D52B27F4-032D-4177-B0B3-31A6C5031200}" srcOrd="5" destOrd="0" presId="urn:microsoft.com/office/officeart/2005/8/layout/vProcess5"/>
    <dgm:cxn modelId="{540E2226-D468-4121-901F-2C6018437881}" type="presParOf" srcId="{FB089DC8-D5E0-4CDB-B555-D628F2DD9375}" destId="{CBD1799D-4EBE-42F9-8B7B-B6E2BA840D62}" srcOrd="6" destOrd="0" presId="urn:microsoft.com/office/officeart/2005/8/layout/vProcess5"/>
    <dgm:cxn modelId="{9B5E001D-9103-4A1D-870B-6B1D7B4CFC2C}" type="presParOf" srcId="{FB089DC8-D5E0-4CDB-B555-D628F2DD9375}" destId="{E4543498-9418-4F52-80F7-E23FDDBF939F}" srcOrd="7" destOrd="0" presId="urn:microsoft.com/office/officeart/2005/8/layout/vProcess5"/>
    <dgm:cxn modelId="{06210DD9-E31F-4F18-935A-37B0D155E52A}" type="presParOf" srcId="{FB089DC8-D5E0-4CDB-B555-D628F2DD9375}" destId="{F4C3C107-C943-4241-8D9C-FAA096475C52}" srcOrd="8" destOrd="0" presId="urn:microsoft.com/office/officeart/2005/8/layout/vProcess5"/>
    <dgm:cxn modelId="{B9CDCE4A-64F0-4BD8-95A3-8DC44EB61433}" type="presParOf" srcId="{FB089DC8-D5E0-4CDB-B555-D628F2DD9375}" destId="{8259A5E2-6CB1-4C8E-B3C7-B80DD9F6C43B}" srcOrd="9" destOrd="0" presId="urn:microsoft.com/office/officeart/2005/8/layout/vProcess5"/>
    <dgm:cxn modelId="{13D64C46-4AA7-4E56-8A7D-724B090D13D5}" type="presParOf" srcId="{FB089DC8-D5E0-4CDB-B555-D628F2DD9375}" destId="{B9D4B495-9940-480D-967B-D64E3C25410A}" srcOrd="10" destOrd="0" presId="urn:microsoft.com/office/officeart/2005/8/layout/vProcess5"/>
    <dgm:cxn modelId="{80DA1F10-A8F4-4066-A98D-074F450DA4C0}" type="presParOf" srcId="{FB089DC8-D5E0-4CDB-B555-D628F2DD9375}" destId="{6C2427F6-5DAF-4ABB-972D-14E12AC112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CE18F-7535-4656-AD5C-C3000335D6F6}">
      <dsp:nvSpPr>
        <dsp:cNvPr id="0" name=""/>
        <dsp:cNvSpPr/>
      </dsp:nvSpPr>
      <dsp:spPr>
        <a:xfrm>
          <a:off x="0" y="0"/>
          <a:ext cx="5542417" cy="77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Dosya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uzantısına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bak</a:t>
          </a:r>
          <a:r>
            <a:rPr lang="en-US" sz="2000" kern="1200" dirty="0" smtClean="0"/>
            <a:t>.</a:t>
          </a:r>
          <a:endParaRPr lang="tr-TR" sz="2000" kern="1200" dirty="0"/>
        </a:p>
      </dsp:txBody>
      <dsp:txXfrm>
        <a:off x="22616" y="22616"/>
        <a:ext cx="4643956" cy="726921"/>
      </dsp:txXfrm>
    </dsp:sp>
    <dsp:sp modelId="{F5ED88FE-52AA-49E5-897D-0DFF6A9ADA4E}">
      <dsp:nvSpPr>
        <dsp:cNvPr id="0" name=""/>
        <dsp:cNvSpPr/>
      </dsp:nvSpPr>
      <dsp:spPr>
        <a:xfrm>
          <a:off x="464177" y="912544"/>
          <a:ext cx="5542417" cy="77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Uzantının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hangi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yazılımla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açılabileceğini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öğren</a:t>
          </a:r>
          <a:r>
            <a:rPr lang="en-US" sz="2400" kern="1200" dirty="0" smtClean="0"/>
            <a:t>.</a:t>
          </a:r>
          <a:endParaRPr lang="tr-TR" sz="2400" kern="1200" dirty="0"/>
        </a:p>
      </dsp:txBody>
      <dsp:txXfrm>
        <a:off x="486793" y="935160"/>
        <a:ext cx="4531108" cy="726921"/>
      </dsp:txXfrm>
    </dsp:sp>
    <dsp:sp modelId="{DB45C608-7B06-4B0E-B580-3FA82E67E63C}">
      <dsp:nvSpPr>
        <dsp:cNvPr id="0" name=""/>
        <dsp:cNvSpPr/>
      </dsp:nvSpPr>
      <dsp:spPr>
        <a:xfrm>
          <a:off x="921426" y="1825089"/>
          <a:ext cx="5542417" cy="77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Yazılımı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bilgisayarına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indir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kur</a:t>
          </a:r>
          <a:r>
            <a:rPr lang="en-US" sz="2000" kern="1200" dirty="0" smtClean="0"/>
            <a:t>.</a:t>
          </a:r>
          <a:endParaRPr lang="tr-TR" sz="2000" kern="1200" dirty="0"/>
        </a:p>
      </dsp:txBody>
      <dsp:txXfrm>
        <a:off x="944042" y="1847705"/>
        <a:ext cx="4538036" cy="726921"/>
      </dsp:txXfrm>
    </dsp:sp>
    <dsp:sp modelId="{F75FF439-52D5-445A-AEEA-BCD60A2D5B08}">
      <dsp:nvSpPr>
        <dsp:cNvPr id="0" name=""/>
        <dsp:cNvSpPr/>
      </dsp:nvSpPr>
      <dsp:spPr>
        <a:xfrm>
          <a:off x="1385604" y="2737634"/>
          <a:ext cx="5542417" cy="77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Dosyayı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yazılımı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kullanarak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aç</a:t>
          </a:r>
          <a:r>
            <a:rPr lang="en-US" sz="2000" kern="1200" dirty="0" smtClean="0"/>
            <a:t>.</a:t>
          </a:r>
          <a:endParaRPr lang="tr-TR" sz="2000" kern="1200" dirty="0"/>
        </a:p>
      </dsp:txBody>
      <dsp:txXfrm>
        <a:off x="1408220" y="2760250"/>
        <a:ext cx="4531108" cy="726921"/>
      </dsp:txXfrm>
    </dsp:sp>
    <dsp:sp modelId="{D52B27F4-032D-4177-B0B3-31A6C5031200}">
      <dsp:nvSpPr>
        <dsp:cNvPr id="0" name=""/>
        <dsp:cNvSpPr/>
      </dsp:nvSpPr>
      <dsp:spPr>
        <a:xfrm>
          <a:off x="5040517" y="591399"/>
          <a:ext cx="501899" cy="501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153444" y="591399"/>
        <a:ext cx="276045" cy="377679"/>
      </dsp:txXfrm>
    </dsp:sp>
    <dsp:sp modelId="{CBD1799D-4EBE-42F9-8B7B-B6E2BA840D62}">
      <dsp:nvSpPr>
        <dsp:cNvPr id="0" name=""/>
        <dsp:cNvSpPr/>
      </dsp:nvSpPr>
      <dsp:spPr>
        <a:xfrm>
          <a:off x="5504695" y="1503944"/>
          <a:ext cx="501899" cy="501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617622" y="1503944"/>
        <a:ext cx="276045" cy="377679"/>
      </dsp:txXfrm>
    </dsp:sp>
    <dsp:sp modelId="{E4543498-9418-4F52-80F7-E23FDDBF939F}">
      <dsp:nvSpPr>
        <dsp:cNvPr id="0" name=""/>
        <dsp:cNvSpPr/>
      </dsp:nvSpPr>
      <dsp:spPr>
        <a:xfrm>
          <a:off x="5961944" y="2416489"/>
          <a:ext cx="501899" cy="501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6074871" y="2416489"/>
        <a:ext cx="276045" cy="37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5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75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09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6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9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5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8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6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3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adventures.com/wp-content/uploads/2014/09/software_dev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73" y="391970"/>
            <a:ext cx="3385752" cy="3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3228319"/>
            <a:ext cx="7766936" cy="1646302"/>
          </a:xfrm>
        </p:spPr>
        <p:txBody>
          <a:bodyPr/>
          <a:lstStyle/>
          <a:p>
            <a:pPr algn="ctr"/>
            <a:r>
              <a:rPr lang="tr-TR" dirty="0" smtClean="0"/>
              <a:t>Bilgisayar Yazılımları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874618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noProof="1" smtClean="0"/>
              <a:t>Yazılım</a:t>
            </a:r>
            <a:r>
              <a:rPr lang="tr-TR" dirty="0" smtClean="0"/>
              <a:t> Nedir</a:t>
            </a:r>
          </a:p>
          <a:p>
            <a:pPr algn="ctr"/>
            <a:r>
              <a:rPr lang="tr-TR" dirty="0" smtClean="0"/>
              <a:t>Niçin Yazılım Yüklemeliyiz</a:t>
            </a:r>
          </a:p>
          <a:p>
            <a:pPr algn="ctr"/>
            <a:r>
              <a:rPr lang="tr-TR" dirty="0" smtClean="0"/>
              <a:t>Yazılımlar Nasıl Yüklenir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764" y="6288343"/>
            <a:ext cx="1737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/>
              <a:t>HÜSEYİN ALİOSMANOĞLU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Birlikte</a:t>
            </a:r>
            <a:r>
              <a:rPr lang="en-US" dirty="0" smtClean="0"/>
              <a:t> </a:t>
            </a:r>
            <a:r>
              <a:rPr lang="en-US" dirty="0" err="1"/>
              <a:t>Aç</a:t>
            </a:r>
            <a:r>
              <a:rPr lang="en-US" dirty="0"/>
              <a:t>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48117"/>
            <a:ext cx="5444333" cy="3565027"/>
          </a:xfrm>
        </p:spPr>
        <p:txBody>
          <a:bodyPr>
            <a:noAutofit/>
          </a:bodyPr>
          <a:lstStyle/>
          <a:p>
            <a:r>
              <a:rPr lang="tr-TR" sz="2400" dirty="0"/>
              <a:t>Unutmayın, bir dosyayı birbirinden farklı yazılımlar açabilir. Örneğin video dosyalarına ait olan </a:t>
            </a:r>
            <a:r>
              <a:rPr lang="tr-TR" sz="2400" b="1" dirty="0"/>
              <a:t>AVI</a:t>
            </a:r>
            <a:r>
              <a:rPr lang="tr-TR" sz="2400" dirty="0"/>
              <a:t> uzantısını aşağıdaki yazılımlar açabilir.</a:t>
            </a:r>
          </a:p>
          <a:p>
            <a:pPr lvl="1"/>
            <a:r>
              <a:rPr lang="tr-TR" sz="2200" dirty="0"/>
              <a:t>Windows Media Player</a:t>
            </a:r>
          </a:p>
          <a:p>
            <a:pPr lvl="1"/>
            <a:r>
              <a:rPr lang="tr-TR" sz="2200" dirty="0"/>
              <a:t>GOM Player</a:t>
            </a:r>
          </a:p>
          <a:p>
            <a:pPr lvl="1"/>
            <a:r>
              <a:rPr lang="tr-TR" sz="2200" dirty="0"/>
              <a:t>VLC Player</a:t>
            </a:r>
          </a:p>
          <a:p>
            <a:pPr lvl="1"/>
            <a:r>
              <a:rPr lang="tr-TR" sz="2200" dirty="0"/>
              <a:t>Media Player Classic</a:t>
            </a:r>
          </a:p>
          <a:p>
            <a:r>
              <a:rPr lang="tr-TR" sz="2400" dirty="0"/>
              <a:t>Bir dosyayı farklı bir programla açmak için </a:t>
            </a:r>
            <a:r>
              <a:rPr lang="tr-TR" sz="2400" b="1" dirty="0"/>
              <a:t>Birlikte Aç </a:t>
            </a:r>
            <a:r>
              <a:rPr lang="tr-TR" sz="2400" dirty="0"/>
              <a:t>komutu kullanılır.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36" y="2085977"/>
            <a:ext cx="2902666" cy="3860399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85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Yazılım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Yüklenir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1734671"/>
            <a:ext cx="8910419" cy="1990165"/>
          </a:xfrm>
        </p:spPr>
        <p:txBody>
          <a:bodyPr>
            <a:noAutofit/>
          </a:bodyPr>
          <a:lstStyle/>
          <a:p>
            <a:r>
              <a:rPr lang="en-US" sz="2400" dirty="0"/>
              <a:t>Her </a:t>
            </a:r>
            <a:r>
              <a:rPr lang="en-US" sz="2400" dirty="0" err="1"/>
              <a:t>yazılım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kurulum</a:t>
            </a:r>
            <a:r>
              <a:rPr lang="en-US" sz="2400" dirty="0"/>
              <a:t>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dosyası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. </a:t>
            </a:r>
            <a:r>
              <a:rPr lang="en-US" sz="2400" dirty="0" err="1"/>
              <a:t>Kurulum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yükleme</a:t>
            </a:r>
            <a:r>
              <a:rPr lang="en-US" sz="2400" dirty="0"/>
              <a:t> </a:t>
            </a:r>
            <a:r>
              <a:rPr lang="en-US" sz="2400" dirty="0" err="1"/>
              <a:t>dosyası</a:t>
            </a:r>
            <a:r>
              <a:rPr lang="en-US" sz="2400" dirty="0"/>
              <a:t> (</a:t>
            </a:r>
            <a:r>
              <a:rPr lang="en-US" sz="2400" dirty="0" err="1"/>
              <a:t>kur</a:t>
            </a:r>
            <a:r>
              <a:rPr lang="en-US" sz="2400" dirty="0"/>
              <a:t>, setup, install vs.) </a:t>
            </a:r>
            <a:r>
              <a:rPr lang="en-US" sz="2400" dirty="0" err="1"/>
              <a:t>açılarak</a:t>
            </a:r>
            <a:r>
              <a:rPr lang="en-US" sz="2400" dirty="0"/>
              <a:t> </a:t>
            </a:r>
            <a:r>
              <a:rPr lang="en-US" sz="2400" dirty="0" err="1"/>
              <a:t>gerçekleştirilir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yazılımlara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kurulum</a:t>
            </a:r>
            <a:r>
              <a:rPr lang="en-US" sz="2400" dirty="0"/>
              <a:t> </a:t>
            </a:r>
            <a:r>
              <a:rPr lang="en-US" sz="2400" dirty="0" err="1"/>
              <a:t>dosyaları</a:t>
            </a:r>
            <a:r>
              <a:rPr lang="en-US" sz="2400" dirty="0"/>
              <a:t> </a:t>
            </a:r>
            <a:r>
              <a:rPr lang="en-US" sz="2400" dirty="0" err="1"/>
              <a:t>internetten</a:t>
            </a:r>
            <a:r>
              <a:rPr lang="en-US" sz="2400" dirty="0"/>
              <a:t> </a:t>
            </a:r>
            <a:r>
              <a:rPr lang="en-US" sz="2400" dirty="0" err="1"/>
              <a:t>indirilebilir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CD/DVD </a:t>
            </a:r>
            <a:r>
              <a:rPr lang="en-US" sz="2400" dirty="0" err="1"/>
              <a:t>içerisinde</a:t>
            </a:r>
            <a:r>
              <a:rPr lang="en-US" sz="2400" dirty="0"/>
              <a:t> satın </a:t>
            </a:r>
            <a:r>
              <a:rPr lang="en-US" sz="2400" dirty="0" err="1"/>
              <a:t>alınabilir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7170" name="Picture 2" descr="http://rocketdock.com/images/screenshots/Install-icon-by-Creato9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26" y="4473389"/>
            <a:ext cx="1492809" cy="14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iveintopython3.net/i/ubu-install-7-install-prog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05" y="3991069"/>
            <a:ext cx="46291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Yazılımları</a:t>
            </a:r>
            <a:r>
              <a:rPr lang="en-US" dirty="0" smtClean="0"/>
              <a:t> </a:t>
            </a:r>
            <a:r>
              <a:rPr lang="en-US" dirty="0" err="1" smtClean="0"/>
              <a:t>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4319" y="2024532"/>
            <a:ext cx="3639685" cy="4080435"/>
          </a:xfrm>
        </p:spPr>
        <p:txBody>
          <a:bodyPr>
            <a:noAutofit/>
          </a:bodyPr>
          <a:lstStyle/>
          <a:p>
            <a:r>
              <a:rPr lang="en-US" sz="2800" dirty="0" err="1"/>
              <a:t>Bilgisayarımıza</a:t>
            </a:r>
            <a:r>
              <a:rPr lang="en-US" sz="2800" dirty="0"/>
              <a:t> </a:t>
            </a:r>
            <a:r>
              <a:rPr lang="en-US" sz="2800" dirty="0" err="1"/>
              <a:t>kurulu</a:t>
            </a:r>
            <a:r>
              <a:rPr lang="en-US" sz="2800" dirty="0"/>
              <a:t> </a:t>
            </a:r>
            <a:r>
              <a:rPr lang="en-US" sz="2800" dirty="0" err="1"/>
              <a:t>yazılımları</a:t>
            </a:r>
            <a:r>
              <a:rPr lang="en-US" sz="2800" dirty="0"/>
              <a:t> </a:t>
            </a:r>
            <a:r>
              <a:rPr lang="en-US" sz="2800" b="1" dirty="0" err="1"/>
              <a:t>Denetim</a:t>
            </a:r>
            <a:r>
              <a:rPr lang="en-US" sz="2800" b="1" dirty="0"/>
              <a:t> </a:t>
            </a:r>
            <a:r>
              <a:rPr lang="en-US" sz="2800" b="1" dirty="0" err="1"/>
              <a:t>Masası</a:t>
            </a:r>
            <a:r>
              <a:rPr lang="en-US" sz="2800" b="1" dirty="0"/>
              <a:t> </a:t>
            </a:r>
            <a:r>
              <a:rPr lang="en-US" sz="2800" dirty="0" err="1"/>
              <a:t>içerisinde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b="1" dirty="0"/>
              <a:t>Program </a:t>
            </a:r>
            <a:r>
              <a:rPr lang="en-US" sz="2800" b="1" dirty="0" err="1"/>
              <a:t>Ekle</a:t>
            </a:r>
            <a:r>
              <a:rPr lang="en-US" sz="2800" b="1" dirty="0"/>
              <a:t> </a:t>
            </a:r>
            <a:r>
              <a:rPr lang="en-US" sz="2800" b="1" dirty="0" err="1"/>
              <a:t>Kaldır</a:t>
            </a:r>
            <a:r>
              <a:rPr lang="en-US" sz="2800" b="1" dirty="0"/>
              <a:t> </a:t>
            </a:r>
            <a:r>
              <a:rPr lang="en-US" sz="2800" dirty="0" err="1"/>
              <a:t>öğesine</a:t>
            </a:r>
            <a:r>
              <a:rPr lang="en-US" sz="2800" dirty="0"/>
              <a:t> </a:t>
            </a:r>
            <a:r>
              <a:rPr lang="en-US" sz="2800" dirty="0" err="1"/>
              <a:t>tıklayarak</a:t>
            </a:r>
            <a:r>
              <a:rPr lang="en-US" sz="2800" dirty="0"/>
              <a:t> </a:t>
            </a:r>
            <a:r>
              <a:rPr lang="en-US" sz="2800" dirty="0" err="1"/>
              <a:t>görüntüleyebiliriz</a:t>
            </a:r>
            <a:r>
              <a:rPr lang="en-US" sz="2800" dirty="0"/>
              <a:t>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4852582" cy="38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Yazılımları</a:t>
            </a:r>
            <a:r>
              <a:rPr lang="en-US" dirty="0" smtClean="0"/>
              <a:t> </a:t>
            </a:r>
            <a:r>
              <a:rPr lang="en-US" dirty="0" err="1" smtClean="0"/>
              <a:t>Kaldırma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3397125" cy="3272023"/>
          </a:xfrm>
        </p:spPr>
        <p:txBody>
          <a:bodyPr>
            <a:noAutofit/>
          </a:bodyPr>
          <a:lstStyle/>
          <a:p>
            <a:r>
              <a:rPr lang="en-US" sz="2800" dirty="0" err="1"/>
              <a:t>Kurulu</a:t>
            </a:r>
            <a:r>
              <a:rPr lang="en-US" sz="2800" dirty="0"/>
              <a:t> </a:t>
            </a:r>
            <a:r>
              <a:rPr lang="en-US" sz="2800" dirty="0" err="1"/>
              <a:t>yazılımlar</a:t>
            </a:r>
            <a:r>
              <a:rPr lang="en-US" sz="2800" dirty="0"/>
              <a:t> </a:t>
            </a:r>
            <a:r>
              <a:rPr lang="en-US" sz="2800" dirty="0" err="1"/>
              <a:t>yine</a:t>
            </a:r>
            <a:r>
              <a:rPr lang="en-US" sz="2800" dirty="0"/>
              <a:t> </a:t>
            </a:r>
            <a:r>
              <a:rPr lang="en-US" sz="2800" b="1" dirty="0" err="1"/>
              <a:t>Denetim</a:t>
            </a:r>
            <a:r>
              <a:rPr lang="en-US" sz="2800" b="1" dirty="0"/>
              <a:t> </a:t>
            </a:r>
            <a:r>
              <a:rPr lang="en-US" sz="2800" b="1" dirty="0" err="1"/>
              <a:t>Masası</a:t>
            </a:r>
            <a:r>
              <a:rPr lang="en-US" sz="2800" dirty="0"/>
              <a:t> </a:t>
            </a:r>
            <a:r>
              <a:rPr lang="en-US" sz="2800" dirty="0" err="1"/>
              <a:t>içerisinde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/>
              <a:t>alan</a:t>
            </a:r>
            <a:r>
              <a:rPr lang="en-US" sz="2800" dirty="0"/>
              <a:t> </a:t>
            </a:r>
            <a:r>
              <a:rPr lang="en-US" sz="2800" b="1" dirty="0"/>
              <a:t>Program </a:t>
            </a:r>
            <a:r>
              <a:rPr lang="en-US" sz="2800" b="1" dirty="0" err="1"/>
              <a:t>Ekle</a:t>
            </a:r>
            <a:r>
              <a:rPr lang="en-US" sz="2800" b="1" dirty="0"/>
              <a:t>/</a:t>
            </a:r>
            <a:r>
              <a:rPr lang="en-US" sz="2800" b="1" dirty="0" err="1"/>
              <a:t>Kaldır</a:t>
            </a:r>
            <a:r>
              <a:rPr lang="en-US" sz="2800" b="1" dirty="0"/>
              <a:t> </a:t>
            </a:r>
            <a:r>
              <a:rPr lang="en-US" sz="2800" dirty="0" err="1"/>
              <a:t>öğesi</a:t>
            </a:r>
            <a:r>
              <a:rPr lang="en-US" sz="2800" dirty="0"/>
              <a:t> </a:t>
            </a:r>
            <a:r>
              <a:rPr lang="en-US" sz="2800" dirty="0" err="1"/>
              <a:t>kullanılarak</a:t>
            </a:r>
            <a:r>
              <a:rPr lang="en-US" sz="2800" dirty="0"/>
              <a:t> </a:t>
            </a:r>
            <a:r>
              <a:rPr lang="en-US" sz="2800" dirty="0" err="1"/>
              <a:t>silinir</a:t>
            </a:r>
            <a:r>
              <a:rPr lang="en-US" sz="2800" dirty="0"/>
              <a:t>.</a:t>
            </a:r>
          </a:p>
          <a:p>
            <a:endParaRPr lang="tr-TR" sz="2800" dirty="0"/>
          </a:p>
        </p:txBody>
      </p:sp>
      <p:pic>
        <p:nvPicPr>
          <p:cNvPr id="8194" name="Picture 2" descr="http://www.yeminlisozluk.com/dosya/firma/6973686-ed2d0dbaf139757d3e329954a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90" y="1930400"/>
            <a:ext cx="4136941" cy="35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Teşekkür</a:t>
            </a:r>
            <a:r>
              <a:rPr lang="en-US" dirty="0" smtClean="0"/>
              <a:t> </a:t>
            </a:r>
            <a:r>
              <a:rPr lang="en-US" dirty="0" err="1" smtClean="0"/>
              <a:t>ederim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1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Yazılım</a:t>
            </a:r>
            <a:r>
              <a:rPr lang="en-US" dirty="0" smtClean="0"/>
              <a:t>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57867"/>
            <a:ext cx="8596668" cy="1947333"/>
          </a:xfrm>
        </p:spPr>
        <p:txBody>
          <a:bodyPr>
            <a:noAutofit/>
          </a:bodyPr>
          <a:lstStyle/>
          <a:p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görevleri</a:t>
            </a:r>
            <a:r>
              <a:rPr lang="en-US" sz="2400" dirty="0"/>
              <a:t> </a:t>
            </a:r>
            <a:r>
              <a:rPr lang="en-US" sz="2400" dirty="0" err="1"/>
              <a:t>gerçekleştirmek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hazırlanmış</a:t>
            </a:r>
            <a:r>
              <a:rPr lang="en-US" sz="2400" dirty="0"/>
              <a:t> </a:t>
            </a:r>
            <a:r>
              <a:rPr lang="en-US" sz="2400" dirty="0" err="1"/>
              <a:t>programlara</a:t>
            </a:r>
            <a:r>
              <a:rPr lang="en-US" sz="2400" dirty="0"/>
              <a:t> </a:t>
            </a:r>
            <a:r>
              <a:rPr lang="en-US" sz="2400" b="1" dirty="0" err="1"/>
              <a:t>yazılım</a:t>
            </a:r>
            <a:r>
              <a:rPr lang="en-US" sz="2400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verilir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Örneğin</a:t>
            </a:r>
            <a:r>
              <a:rPr lang="en-US" sz="2400" dirty="0"/>
              <a:t>; </a:t>
            </a:r>
            <a:r>
              <a:rPr lang="en-US" sz="2400" dirty="0" err="1"/>
              <a:t>internette</a:t>
            </a:r>
            <a:r>
              <a:rPr lang="en-US" sz="2400" dirty="0"/>
              <a:t> </a:t>
            </a:r>
            <a:r>
              <a:rPr lang="en-US" sz="2400" dirty="0" err="1"/>
              <a:t>gezinmek</a:t>
            </a:r>
            <a:r>
              <a:rPr lang="en-US" sz="2400" dirty="0"/>
              <a:t>, video </a:t>
            </a:r>
            <a:r>
              <a:rPr lang="en-US" sz="2400" dirty="0" err="1"/>
              <a:t>izlemek</a:t>
            </a:r>
            <a:r>
              <a:rPr lang="en-US" sz="2400" dirty="0"/>
              <a:t>,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çizmek</a:t>
            </a:r>
            <a:r>
              <a:rPr lang="en-US" sz="2400" dirty="0"/>
              <a:t>,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yazmak</a:t>
            </a:r>
            <a:r>
              <a:rPr lang="en-US" sz="2400" dirty="0"/>
              <a:t>, </a:t>
            </a:r>
            <a:r>
              <a:rPr lang="en-US" sz="2400" dirty="0" err="1"/>
              <a:t>görüntülü</a:t>
            </a:r>
            <a:r>
              <a:rPr lang="en-US" sz="2400" dirty="0"/>
              <a:t> </a:t>
            </a:r>
            <a:r>
              <a:rPr lang="en-US" sz="2400" dirty="0" err="1"/>
              <a:t>görüşmek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mesajlaşmak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hazırlanmış</a:t>
            </a:r>
            <a:r>
              <a:rPr lang="en-US" sz="2400" dirty="0"/>
              <a:t> </a:t>
            </a:r>
            <a:r>
              <a:rPr lang="en-US" sz="2400" dirty="0" err="1"/>
              <a:t>yazılımlar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1026" name="Picture 2" descr="https://upload.wikimedia.org/wikipedia/en/a/a0/GOM_Play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2" y="4118433"/>
            <a:ext cx="1108491" cy="11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2/2a/Notep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27" y="4082670"/>
            <a:ext cx="1144254" cy="11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serlogos.org/files/logos/Ruslan/WIN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44" y="4118435"/>
            <a:ext cx="1625408" cy="12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yukle.net/wp-content/uploads/2014/01/ccleaner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5526733"/>
            <a:ext cx="978037" cy="9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videolan.org/images/largeVL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36" y="5498994"/>
            <a:ext cx="1051156" cy="105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uratmehmet.com/Upload/News/webimage-2014101510010762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92" y="4157637"/>
            <a:ext cx="1140648" cy="11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e/e2/Google_Chrome_icon_(2011).svg/2000px-Google_Chrome_icon_(2011)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1" y="5535556"/>
            <a:ext cx="1007867" cy="10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5.ggpht.com/1CxNUEdzrREikWZoaHIU5J63x2gOxTb7R-ZIbJd51uPBFt0jUj8AX2bMOhKiIBcuAqtH=w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88" y="5442845"/>
            <a:ext cx="1107305" cy="11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Oyunlar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91175"/>
            <a:ext cx="8596668" cy="8636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Bütün</a:t>
            </a:r>
            <a:r>
              <a:rPr lang="en-US" sz="2800" dirty="0"/>
              <a:t> </a:t>
            </a:r>
            <a:r>
              <a:rPr lang="en-US" sz="2800" dirty="0" err="1"/>
              <a:t>oyunlar</a:t>
            </a:r>
            <a:r>
              <a:rPr lang="en-US" sz="2800" dirty="0"/>
              <a:t> da </a:t>
            </a:r>
            <a:r>
              <a:rPr lang="en-US" sz="2800" dirty="0" err="1"/>
              <a:t>eğlence</a:t>
            </a:r>
            <a:r>
              <a:rPr lang="en-US" sz="2800" dirty="0"/>
              <a:t> </a:t>
            </a:r>
            <a:r>
              <a:rPr lang="en-US" sz="2800" dirty="0" err="1"/>
              <a:t>amaçlı</a:t>
            </a:r>
            <a:r>
              <a:rPr lang="en-US" sz="2800" dirty="0"/>
              <a:t> </a:t>
            </a:r>
            <a:r>
              <a:rPr lang="en-US" sz="2800" dirty="0" err="1"/>
              <a:t>hazırlanmış</a:t>
            </a:r>
            <a:r>
              <a:rPr lang="en-US" sz="2800" dirty="0"/>
              <a:t> </a:t>
            </a:r>
            <a:r>
              <a:rPr lang="en-US" sz="2800" dirty="0" err="1"/>
              <a:t>yazılımlardır</a:t>
            </a:r>
            <a:r>
              <a:rPr lang="en-US" sz="2800" dirty="0"/>
              <a:t>.</a:t>
            </a:r>
            <a:endParaRPr lang="tr-TR" sz="2800" dirty="0"/>
          </a:p>
        </p:txBody>
      </p:sp>
      <p:pic>
        <p:nvPicPr>
          <p:cNvPr id="2050" name="Picture 2" descr="http://2.bp.blogspot.com/-tb0SmLBn2jc/UShZ5axM0PI/AAAAAAAAAXM/iGSYPb0ACVU/s1600/%5BPC%5D+Need+for+Speed+The+Run-Black+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6" y="2986629"/>
            <a:ext cx="1682664" cy="24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arstechnica.net/wp-content/uploads/2015/07/FIFA16xone3DPFTleftus-640x8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0" y="3125521"/>
            <a:ext cx="1674607" cy="23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sking.weebly.com/uploads/2/4/2/2/24221851/1807626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40" y="4181476"/>
            <a:ext cx="2034158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svip.com/wp-content/uploads/2014/06/TS4_Box_R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27" y="4181476"/>
            <a:ext cx="1807548" cy="24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Niçin</a:t>
            </a:r>
            <a:r>
              <a:rPr lang="en-US" dirty="0" smtClean="0"/>
              <a:t> </a:t>
            </a:r>
            <a:r>
              <a:rPr lang="en-US" dirty="0" err="1" smtClean="0"/>
              <a:t>Yazılım</a:t>
            </a:r>
            <a:r>
              <a:rPr lang="en-US" dirty="0" smtClean="0"/>
              <a:t> </a:t>
            </a:r>
            <a:r>
              <a:rPr lang="en-US" dirty="0" err="1" smtClean="0"/>
              <a:t>Yükleriz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801" y="1669522"/>
            <a:ext cx="8596668" cy="1903411"/>
          </a:xfrm>
        </p:spPr>
        <p:txBody>
          <a:bodyPr>
            <a:noAutofit/>
          </a:bodyPr>
          <a:lstStyle/>
          <a:p>
            <a:r>
              <a:rPr lang="en-US" sz="2400" dirty="0" err="1"/>
              <a:t>Yazılımlar</a:t>
            </a:r>
            <a:r>
              <a:rPr lang="en-US" sz="2400" dirty="0"/>
              <a:t> </a:t>
            </a:r>
            <a:r>
              <a:rPr lang="en-US" sz="2400" dirty="0" err="1"/>
              <a:t>bilgisayarımıza</a:t>
            </a:r>
            <a:r>
              <a:rPr lang="en-US" sz="2400" dirty="0"/>
              <a:t>, </a:t>
            </a:r>
            <a:r>
              <a:rPr lang="en-US" sz="2400" dirty="0" err="1"/>
              <a:t>akıllı</a:t>
            </a:r>
            <a:r>
              <a:rPr lang="en-US" sz="2400" dirty="0"/>
              <a:t> </a:t>
            </a:r>
            <a:r>
              <a:rPr lang="en-US" sz="2400" dirty="0" err="1"/>
              <a:t>telefon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tabletimize</a:t>
            </a:r>
            <a:r>
              <a:rPr lang="en-US" sz="2400" dirty="0"/>
              <a:t>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özellikler</a:t>
            </a:r>
            <a:r>
              <a:rPr lang="en-US" sz="2400" dirty="0"/>
              <a:t> </a:t>
            </a:r>
            <a:r>
              <a:rPr lang="en-US" sz="2400" dirty="0" err="1"/>
              <a:t>kazandırır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Örneğin</a:t>
            </a:r>
            <a:r>
              <a:rPr lang="en-US" sz="2400" dirty="0"/>
              <a:t> </a:t>
            </a:r>
            <a:r>
              <a:rPr lang="en-US" sz="2400" dirty="0" err="1"/>
              <a:t>görüntülü</a:t>
            </a:r>
            <a:r>
              <a:rPr lang="en-US" sz="2400" dirty="0"/>
              <a:t> </a:t>
            </a:r>
            <a:r>
              <a:rPr lang="en-US" sz="2400" dirty="0" err="1"/>
              <a:t>görüşme</a:t>
            </a:r>
            <a:r>
              <a:rPr lang="en-US" sz="2400" dirty="0"/>
              <a:t> </a:t>
            </a:r>
            <a:r>
              <a:rPr lang="en-US" sz="2400" dirty="0" err="1"/>
              <a:t>yapabilmek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bilgisayarda</a:t>
            </a:r>
            <a:r>
              <a:rPr lang="en-US" sz="2400" dirty="0"/>
              <a:t> Skype,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cihazlarımızda</a:t>
            </a:r>
            <a:r>
              <a:rPr lang="en-US" sz="2400" dirty="0"/>
              <a:t> Tango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yazılımları</a:t>
            </a:r>
            <a:r>
              <a:rPr lang="en-US" sz="2400" dirty="0"/>
              <a:t> </a:t>
            </a:r>
            <a:r>
              <a:rPr lang="en-US" sz="2400" dirty="0" err="1"/>
              <a:t>kullanabiliriz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3074" name="Picture 2" descr="https://skypeblogs.files.wordpress.com/2013/06/conf-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58922"/>
            <a:ext cx="3911599" cy="21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zmansosyalmedya.com/wp-content/uploads/2013/07/tango-g%C3%B6r%C3%BCnt%C3%BCl%C3%BC-konu%C5%9F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7" y="3764494"/>
            <a:ext cx="4095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Niçin</a:t>
            </a:r>
            <a:r>
              <a:rPr lang="en-US" dirty="0" smtClean="0"/>
              <a:t> </a:t>
            </a:r>
            <a:r>
              <a:rPr lang="en-US" dirty="0" err="1" smtClean="0"/>
              <a:t>Yazılım</a:t>
            </a:r>
            <a:r>
              <a:rPr lang="en-US" dirty="0" smtClean="0"/>
              <a:t> </a:t>
            </a:r>
            <a:r>
              <a:rPr lang="en-US" dirty="0" err="1" smtClean="0"/>
              <a:t>Yükleriz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801" y="1669522"/>
            <a:ext cx="8596668" cy="1903411"/>
          </a:xfrm>
        </p:spPr>
        <p:txBody>
          <a:bodyPr>
            <a:noAutofit/>
          </a:bodyPr>
          <a:lstStyle/>
          <a:p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bilgisayarımızı</a:t>
            </a:r>
            <a:r>
              <a:rPr lang="en-US" sz="2400" dirty="0"/>
              <a:t> </a:t>
            </a:r>
            <a:r>
              <a:rPr lang="en-US" sz="2400" dirty="0" err="1"/>
              <a:t>kötü</a:t>
            </a:r>
            <a:r>
              <a:rPr lang="en-US" sz="2400" dirty="0"/>
              <a:t> </a:t>
            </a:r>
            <a:r>
              <a:rPr lang="en-US" sz="2400" dirty="0" err="1"/>
              <a:t>amaçlı</a:t>
            </a:r>
            <a:r>
              <a:rPr lang="en-US" sz="2400" dirty="0"/>
              <a:t> </a:t>
            </a:r>
            <a:r>
              <a:rPr lang="en-US" sz="2400" dirty="0" err="1"/>
              <a:t>yazılımlardan</a:t>
            </a:r>
            <a:r>
              <a:rPr lang="en-US" sz="2400" dirty="0"/>
              <a:t> (virus, </a:t>
            </a:r>
            <a:r>
              <a:rPr lang="en-US" sz="2400" dirty="0" err="1"/>
              <a:t>truva</a:t>
            </a:r>
            <a:r>
              <a:rPr lang="en-US" sz="2400" dirty="0"/>
              <a:t> </a:t>
            </a:r>
            <a:r>
              <a:rPr lang="en-US" sz="2400" dirty="0" err="1"/>
              <a:t>atı</a:t>
            </a:r>
            <a:r>
              <a:rPr lang="en-US" sz="2400" dirty="0"/>
              <a:t> vs.) </a:t>
            </a:r>
            <a:r>
              <a:rPr lang="en-US" sz="2400" dirty="0" err="1"/>
              <a:t>korumak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de </a:t>
            </a:r>
            <a:r>
              <a:rPr lang="en-US" sz="2400" dirty="0" err="1"/>
              <a:t>yazılım</a:t>
            </a:r>
            <a:r>
              <a:rPr lang="en-US" sz="2400" dirty="0"/>
              <a:t> </a:t>
            </a:r>
            <a:r>
              <a:rPr lang="en-US" sz="2400" dirty="0" err="1"/>
              <a:t>yükleyebiliriz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9218" name="Picture 2" descr="http://media.dsolution.ca/images/eset/en_us/slides/nod32_antivirus_5_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2" y="2859903"/>
            <a:ext cx="3008529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1.bp.blogspot.com/-vWeRYnYGl4U/VDPqe3Cm8pI/AAAAAAAAKaM/G4Bkl-3MVN0/s1600/Norton%2BAnti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8" y="2893136"/>
            <a:ext cx="2569435" cy="28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sa.kaspersky.com/sites/usa.kaspersky.com/files/KISMDBox2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42" y="3706713"/>
            <a:ext cx="2063855" cy="29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Niçin</a:t>
            </a:r>
            <a:r>
              <a:rPr lang="en-US" dirty="0"/>
              <a:t> </a:t>
            </a:r>
            <a:r>
              <a:rPr lang="en-US" dirty="0" err="1"/>
              <a:t>Yazılım</a:t>
            </a:r>
            <a:r>
              <a:rPr lang="en-US" dirty="0"/>
              <a:t> </a:t>
            </a:r>
            <a:r>
              <a:rPr lang="en-US" dirty="0" err="1"/>
              <a:t>Yükleriz</a:t>
            </a:r>
            <a:r>
              <a:rPr lang="en-US" dirty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44133"/>
            <a:ext cx="8596668" cy="2472267"/>
          </a:xfrm>
        </p:spPr>
        <p:txBody>
          <a:bodyPr>
            <a:normAutofit/>
          </a:bodyPr>
          <a:lstStyle/>
          <a:p>
            <a:r>
              <a:rPr lang="en-US" sz="3200" dirty="0" err="1"/>
              <a:t>Hiç</a:t>
            </a:r>
            <a:r>
              <a:rPr lang="en-US" sz="3200" dirty="0"/>
              <a:t> </a:t>
            </a:r>
            <a:r>
              <a:rPr lang="en-US" sz="3200" dirty="0" err="1"/>
              <a:t>bilgisayarınızda</a:t>
            </a:r>
            <a:r>
              <a:rPr lang="en-US" sz="3200" dirty="0"/>
              <a:t> </a:t>
            </a:r>
            <a:r>
              <a:rPr lang="en-US" sz="3200" dirty="0" err="1"/>
              <a:t>açamadığınız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dosya</a:t>
            </a:r>
            <a:r>
              <a:rPr lang="en-US" sz="3200" dirty="0"/>
              <a:t> </a:t>
            </a:r>
            <a:r>
              <a:rPr lang="en-US" sz="3200" dirty="0" err="1"/>
              <a:t>oldu</a:t>
            </a:r>
            <a:r>
              <a:rPr lang="en-US" sz="3200" dirty="0"/>
              <a:t> mu?</a:t>
            </a:r>
          </a:p>
          <a:p>
            <a:r>
              <a:rPr lang="en-US" sz="3200" dirty="0" err="1"/>
              <a:t>Dosyayı</a:t>
            </a:r>
            <a:r>
              <a:rPr lang="en-US" sz="3200" dirty="0"/>
              <a:t> </a:t>
            </a:r>
            <a:r>
              <a:rPr lang="en-US" sz="3200" dirty="0" err="1"/>
              <a:t>açmak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ne </a:t>
            </a:r>
            <a:r>
              <a:rPr lang="en-US" sz="3200" dirty="0" err="1"/>
              <a:t>yaptınız</a:t>
            </a:r>
            <a:r>
              <a:rPr lang="en-US" sz="3200" dirty="0"/>
              <a:t>?</a:t>
            </a:r>
            <a:endParaRPr lang="tr-TR" sz="3200" dirty="0"/>
          </a:p>
        </p:txBody>
      </p:sp>
      <p:pic>
        <p:nvPicPr>
          <p:cNvPr id="5122" name="Picture 2" descr="http://www.clker.com/cliparts/G/U/Y/N/H/e/unknown-file-ico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29" y="4131139"/>
            <a:ext cx="1529914" cy="19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1210.hizliresim.com/12/u/f9u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59" r="2469" b="37669"/>
          <a:stretch/>
        </p:blipFill>
        <p:spPr bwMode="auto">
          <a:xfrm>
            <a:off x="3896500" y="3817684"/>
            <a:ext cx="3895785" cy="2603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4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Niçin</a:t>
            </a:r>
            <a:r>
              <a:rPr lang="en-US" dirty="0"/>
              <a:t> </a:t>
            </a:r>
            <a:r>
              <a:rPr lang="en-US" dirty="0" err="1"/>
              <a:t>Yazılım</a:t>
            </a:r>
            <a:r>
              <a:rPr lang="en-US" dirty="0"/>
              <a:t> </a:t>
            </a:r>
            <a:r>
              <a:rPr lang="en-US" dirty="0" err="1"/>
              <a:t>Yükleriz</a:t>
            </a:r>
            <a:r>
              <a:rPr lang="en-US" dirty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78000"/>
            <a:ext cx="8596668" cy="1998134"/>
          </a:xfrm>
        </p:spPr>
        <p:txBody>
          <a:bodyPr>
            <a:noAutofit/>
          </a:bodyPr>
          <a:lstStyle/>
          <a:p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yazılımlarla</a:t>
            </a:r>
            <a:r>
              <a:rPr lang="en-US" sz="2400" dirty="0"/>
              <a:t> </a:t>
            </a:r>
            <a:r>
              <a:rPr lang="en-US" sz="2400" dirty="0" err="1"/>
              <a:t>oluşturulmuş</a:t>
            </a:r>
            <a:r>
              <a:rPr lang="en-US" sz="2400" dirty="0"/>
              <a:t> 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dosyaları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bilgisayarımızda</a:t>
            </a:r>
            <a:r>
              <a:rPr lang="en-US" sz="2400" dirty="0"/>
              <a:t> </a:t>
            </a:r>
            <a:r>
              <a:rPr lang="en-US" sz="2400" dirty="0" err="1"/>
              <a:t>açamayabiliriz</a:t>
            </a:r>
            <a:r>
              <a:rPr lang="en-US" sz="2400" dirty="0"/>
              <a:t>.</a:t>
            </a:r>
          </a:p>
          <a:p>
            <a:r>
              <a:rPr lang="en-US" sz="2400" dirty="0"/>
              <a:t>Bu </a:t>
            </a:r>
            <a:r>
              <a:rPr lang="en-US" sz="2400" dirty="0" err="1"/>
              <a:t>tür</a:t>
            </a:r>
            <a:r>
              <a:rPr lang="en-US" sz="2400" dirty="0"/>
              <a:t> </a:t>
            </a:r>
            <a:r>
              <a:rPr lang="en-US" sz="2400" dirty="0" err="1"/>
              <a:t>dosyaları</a:t>
            </a:r>
            <a:r>
              <a:rPr lang="en-US" sz="2400" dirty="0"/>
              <a:t> </a:t>
            </a:r>
            <a:r>
              <a:rPr lang="en-US" sz="2400" dirty="0" err="1"/>
              <a:t>açmak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dosyanın</a:t>
            </a:r>
            <a:r>
              <a:rPr lang="en-US" sz="2400" dirty="0"/>
              <a:t> </a:t>
            </a:r>
            <a:r>
              <a:rPr lang="en-US" sz="2400" dirty="0" err="1"/>
              <a:t>oluşturulduğu</a:t>
            </a:r>
            <a:r>
              <a:rPr lang="en-US" sz="2400" dirty="0"/>
              <a:t> </a:t>
            </a:r>
            <a:r>
              <a:rPr lang="en-US" sz="2400" dirty="0" err="1"/>
              <a:t>yazılımın</a:t>
            </a:r>
            <a:r>
              <a:rPr lang="en-US" sz="2400" dirty="0"/>
              <a:t> </a:t>
            </a:r>
            <a:r>
              <a:rPr lang="en-US" sz="2400" dirty="0" err="1"/>
              <a:t>bilgisayarımıza</a:t>
            </a:r>
            <a:r>
              <a:rPr lang="en-US" sz="2400" dirty="0"/>
              <a:t> </a:t>
            </a:r>
            <a:r>
              <a:rPr lang="en-US" sz="2400" dirty="0" err="1"/>
              <a:t>yüklenmesi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4098" name="Picture 2" descr="http://www.gina.gov.gy/home/images/pdf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9" y="4321440"/>
            <a:ext cx="17287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losoftwareguayana.files.wordpress.com/2011/07/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02" y="3966359"/>
            <a:ext cx="1831532" cy="24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3727367" y="4738681"/>
            <a:ext cx="982133" cy="8643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2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Açılmayan</a:t>
            </a:r>
            <a:r>
              <a:rPr lang="en-US" dirty="0" smtClean="0"/>
              <a:t> </a:t>
            </a:r>
            <a:r>
              <a:rPr lang="en-US" dirty="0" err="1" smtClean="0"/>
              <a:t>Dosyalara</a:t>
            </a:r>
            <a:r>
              <a:rPr lang="en-US" dirty="0" smtClean="0"/>
              <a:t> Son!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21224"/>
            <a:ext cx="8596668" cy="956074"/>
          </a:xfrm>
        </p:spPr>
        <p:txBody>
          <a:bodyPr>
            <a:noAutofit/>
          </a:bodyPr>
          <a:lstStyle/>
          <a:p>
            <a:r>
              <a:rPr lang="en-US" sz="2400" dirty="0" err="1"/>
              <a:t>Açılmayan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dosyayı</a:t>
            </a:r>
            <a:r>
              <a:rPr lang="en-US" sz="2400" dirty="0"/>
              <a:t> </a:t>
            </a:r>
            <a:r>
              <a:rPr lang="en-US" sz="2400" dirty="0" err="1"/>
              <a:t>açmak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adımları</a:t>
            </a:r>
            <a:r>
              <a:rPr lang="en-US" sz="2400" dirty="0"/>
              <a:t> </a:t>
            </a:r>
            <a:r>
              <a:rPr lang="en-US" sz="2400" dirty="0" err="1"/>
              <a:t>izleyebiliriz</a:t>
            </a:r>
            <a:r>
              <a:rPr lang="en-US" sz="2400" dirty="0"/>
              <a:t>.</a:t>
            </a:r>
            <a:endParaRPr lang="tr-TR" sz="24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926481268"/>
              </p:ext>
            </p:extLst>
          </p:nvPr>
        </p:nvGraphicFramePr>
        <p:xfrm>
          <a:off x="972065" y="2907488"/>
          <a:ext cx="6928022" cy="350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9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Uzantıları</a:t>
            </a:r>
            <a:r>
              <a:rPr lang="en-US" dirty="0" smtClean="0"/>
              <a:t> </a:t>
            </a:r>
            <a:r>
              <a:rPr lang="en-US" dirty="0" err="1" smtClean="0"/>
              <a:t>Keşfedelim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48118"/>
            <a:ext cx="8596668" cy="1069224"/>
          </a:xfrm>
        </p:spPr>
        <p:txBody>
          <a:bodyPr>
            <a:noAutofit/>
          </a:bodyPr>
          <a:lstStyle/>
          <a:p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uzantıların</a:t>
            </a:r>
            <a:r>
              <a:rPr lang="en-US" sz="2400" dirty="0"/>
              <a:t> </a:t>
            </a:r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yazılımlarla</a:t>
            </a:r>
            <a:r>
              <a:rPr lang="en-US" sz="2400" dirty="0"/>
              <a:t> </a:t>
            </a:r>
            <a:r>
              <a:rPr lang="en-US" sz="2400" dirty="0" err="1"/>
              <a:t>açılabilieceğini</a:t>
            </a:r>
            <a:r>
              <a:rPr lang="en-US" sz="2400" dirty="0"/>
              <a:t> </a:t>
            </a:r>
            <a:r>
              <a:rPr lang="en-US" sz="2400" dirty="0" err="1"/>
              <a:t>araştıralım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6146" name="Picture 2" descr="http://www.basoda.com.tr/img/iconset/r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5" y="3047400"/>
            <a:ext cx="1319130" cy="13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.tqn.com/y/pcsupport/1/L/A/O/-/-/psd-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87" y="4894729"/>
            <a:ext cx="1301903" cy="13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p4.filerepairtool.net/blog/wp-content/uploads/2015/04/mp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7" y="3068920"/>
            <a:ext cx="1367301" cy="13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.bp.blogspot.com/-kkDdkQgBRYU/VdHFl4NPWJI/AAAAAAAABsc/Boxk4k1sOcU/s1600/z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69" y="4894729"/>
            <a:ext cx="1323602" cy="13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.bp.blogspot.com/-MN9UAnejJm4/T19t-CKRCnI/AAAAAAAABIA/wxyiecpKRk4/s1600/swf-file-objec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49" y="3068918"/>
            <a:ext cx="1429390" cy="14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324</Words>
  <Application>Microsoft Office PowerPoint</Application>
  <PresentationFormat>Özel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Kristal</vt:lpstr>
      <vt:lpstr>Bilgisayar Yazılımları</vt:lpstr>
      <vt:lpstr>Yazılım Nedir?</vt:lpstr>
      <vt:lpstr>Peki Ya Oyunlar?</vt:lpstr>
      <vt:lpstr>Niçin Yazılım Yükleriz?</vt:lpstr>
      <vt:lpstr>Niçin Yazılım Yükleriz?</vt:lpstr>
      <vt:lpstr>Niçin Yazılım Yükleriz?</vt:lpstr>
      <vt:lpstr>Niçin Yazılım Yükleriz?</vt:lpstr>
      <vt:lpstr>Açılmayan Dosyalara Son!</vt:lpstr>
      <vt:lpstr>Uzantıları Keşfedelim</vt:lpstr>
      <vt:lpstr>Birlikte Aç…</vt:lpstr>
      <vt:lpstr>Yazılım Nasıl Yüklenir?</vt:lpstr>
      <vt:lpstr>Yüklü Yazılımları Görüntüleme</vt:lpstr>
      <vt:lpstr>Yüklü Yazılımları Kaldırma</vt:lpstr>
      <vt:lpstr>Son…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Yazılımları</dc:title>
  <dc:creator>Ahmet Soyarslan</dc:creator>
  <cp:lastModifiedBy>ALİOSMAN</cp:lastModifiedBy>
  <cp:revision>47</cp:revision>
  <dcterms:created xsi:type="dcterms:W3CDTF">2015-10-12T21:14:03Z</dcterms:created>
  <dcterms:modified xsi:type="dcterms:W3CDTF">2016-03-20T11:21:59Z</dcterms:modified>
</cp:coreProperties>
</file>