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68" r:id="rId17"/>
    <p:sldId id="274" r:id="rId18"/>
    <p:sldId id="275" r:id="rId19"/>
    <p:sldId id="25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E00"/>
    <a:srgbClr val="4E863A"/>
    <a:srgbClr val="DE7400"/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33" autoAdjust="0"/>
  </p:normalViewPr>
  <p:slideViewPr>
    <p:cSldViewPr>
      <p:cViewPr>
        <p:scale>
          <a:sx n="100" d="100"/>
          <a:sy n="100" d="100"/>
        </p:scale>
        <p:origin x="-936" y="6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22B22-81B2-426B-B13F-917D5E416A93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0819A-7291-4B76-8FE1-C8D3FE5A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61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B8DFF-3B96-41A0-9B28-6E55A2E48E01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C6CA-E053-4EC7-B801-A64BBB984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25900" y="4953000"/>
            <a:ext cx="5105400" cy="1066800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Your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2100" y="6019800"/>
            <a:ext cx="4953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00B0F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752600"/>
            <a:ext cx="8229600" cy="4217198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473998"/>
            <a:ext cx="6710784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3957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2895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34862"/>
            <a:ext cx="4040188" cy="379858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050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34862"/>
            <a:ext cx="4041775" cy="379858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B0F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itchFamily="34" charset="0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5301208"/>
            <a:ext cx="5681464" cy="1066800"/>
          </a:xfrm>
        </p:spPr>
        <p:txBody>
          <a:bodyPr>
            <a:noAutofit/>
          </a:bodyPr>
          <a:lstStyle/>
          <a:p>
            <a:r>
              <a:rPr lang="tr-TR" sz="5400" dirty="0" smtClean="0">
                <a:effectLst/>
                <a:latin typeface="Nyala" panose="02000504070300020003" pitchFamily="2" charset="0"/>
              </a:rPr>
              <a:t>BULUT DEPOLAMA</a:t>
            </a:r>
            <a:endParaRPr lang="en-US" sz="5400" dirty="0">
              <a:effectLst/>
              <a:latin typeface="Nyala" panose="02000504070300020003" pitchFamily="2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7504" y="6368008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50" dirty="0" smtClean="0">
                <a:solidFill>
                  <a:srgbClr val="0070C0"/>
                </a:solidFill>
              </a:rPr>
              <a:t>HÜSEYİN ALİOSMANOĞLU</a:t>
            </a:r>
            <a:endParaRPr lang="tr-TR" sz="105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effectLst/>
                <a:latin typeface="+mj-lt"/>
              </a:rPr>
              <a:t>Google Drive</a:t>
            </a:r>
            <a:endParaRPr lang="en-US" dirty="0">
              <a:effectLst/>
              <a:latin typeface="+mj-lt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72816"/>
            <a:ext cx="3415763" cy="2664296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4935623" y="5036598"/>
            <a:ext cx="3223959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15 GB Alan</a:t>
            </a:r>
            <a:endParaRPr lang="tr-TR" sz="5400" b="1" dirty="0">
              <a:ln w="1016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755576" y="5036598"/>
            <a:ext cx="2584362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0160">
                  <a:solidFill>
                    <a:srgbClr val="4E863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Ücretsiz</a:t>
            </a:r>
            <a:endParaRPr lang="tr-TR" sz="5400" b="1" dirty="0">
              <a:ln w="10160">
                <a:solidFill>
                  <a:srgbClr val="4E863A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47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effectLst/>
                <a:latin typeface="+mj-lt"/>
              </a:rPr>
              <a:t>Microsoft </a:t>
            </a:r>
            <a:r>
              <a:rPr lang="tr-TR" dirty="0" err="1" smtClean="0">
                <a:effectLst/>
                <a:latin typeface="+mj-lt"/>
              </a:rPr>
              <a:t>OneDrive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004048" y="4810021"/>
            <a:ext cx="3223959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15 GB Alan</a:t>
            </a:r>
            <a:endParaRPr lang="tr-TR" sz="5400" b="1" dirty="0">
              <a:ln w="10160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899592" y="4810021"/>
            <a:ext cx="2584362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0160">
                  <a:solidFill>
                    <a:srgbClr val="DE74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Ücretsiz</a:t>
            </a:r>
            <a:endParaRPr lang="tr-TR" sz="5400" b="1" dirty="0">
              <a:ln w="10160">
                <a:solidFill>
                  <a:srgbClr val="DE74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220" name="Picture 4" descr="https://blog.onedrive.com/wp-content/uploads/2014/01/OneDrive-Logo.png"/>
          <p:cNvPicPr>
            <a:picLocks noChangeAspect="1" noChangeArrowheads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6947356" cy="218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47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err="1" smtClean="0">
                <a:effectLst/>
                <a:latin typeface="+mj-lt"/>
              </a:rPr>
              <a:t>Dropbox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148064" y="4941168"/>
            <a:ext cx="2997937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0160">
                  <a:solidFill>
                    <a:srgbClr val="EE8E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 GB Alan</a:t>
            </a:r>
            <a:endParaRPr lang="tr-TR" sz="5400" b="1" dirty="0">
              <a:ln w="10160">
                <a:solidFill>
                  <a:srgbClr val="EE8E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899592" y="4941168"/>
            <a:ext cx="2584362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Ücretsiz</a:t>
            </a:r>
            <a:endParaRPr lang="tr-TR" sz="5400" b="1" dirty="0">
              <a:ln w="10160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44" name="Picture 4" descr="https://www.boxcryptor.com/sites/default/files/Dropbox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54" y="2132856"/>
            <a:ext cx="6503291" cy="22029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69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effectLst/>
                <a:latin typeface="+mj-lt"/>
              </a:rPr>
              <a:t>Apple </a:t>
            </a:r>
            <a:r>
              <a:rPr lang="tr-TR" dirty="0" err="1" smtClean="0">
                <a:effectLst/>
                <a:latin typeface="+mj-lt"/>
              </a:rPr>
              <a:t>iCloud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148064" y="5013176"/>
            <a:ext cx="2997937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 GB Alan</a:t>
            </a:r>
            <a:endParaRPr lang="tr-TR" sz="5400" b="1" dirty="0">
              <a:ln w="1016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899592" y="5023115"/>
            <a:ext cx="2584362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0160">
                  <a:solidFill>
                    <a:srgbClr val="4E863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Ücretsiz</a:t>
            </a:r>
            <a:endParaRPr lang="tr-TR" sz="5400" b="1" dirty="0">
              <a:ln w="10160">
                <a:solidFill>
                  <a:srgbClr val="4E863A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270" name="Picture 6" descr="http://media.bestofmicro.com/J/C/313032/original/icloud-ap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000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09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err="1" smtClean="0">
                <a:effectLst/>
                <a:latin typeface="+mj-lt"/>
              </a:rPr>
              <a:t>Yandex.Disk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913982" y="5036598"/>
            <a:ext cx="3267241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10 GB Alan</a:t>
            </a:r>
            <a:endParaRPr lang="tr-TR" sz="5400" b="1" dirty="0">
              <a:ln w="1016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755576" y="5036598"/>
            <a:ext cx="258436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Ücretsiz</a:t>
            </a:r>
            <a:endParaRPr lang="tr-TR" sz="5400" b="1" dirty="0">
              <a:ln w="10160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76872"/>
            <a:ext cx="6349206" cy="195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3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904606"/>
          </a:xfrm>
        </p:spPr>
        <p:txBody>
          <a:bodyPr/>
          <a:lstStyle/>
          <a:p>
            <a:pPr algn="l"/>
            <a:r>
              <a:rPr lang="tr-TR" dirty="0" smtClean="0">
                <a:effectLst/>
                <a:latin typeface="+mj-lt"/>
              </a:rPr>
              <a:t>Bulut Depolamanın Sağladığı Kolaylıklar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32856"/>
            <a:ext cx="4536504" cy="417646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+mj-lt"/>
              </a:rPr>
              <a:t>Dosyalara her yerden her zaman ulaşılabilir.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latin typeface="+mj-lt"/>
              </a:rPr>
              <a:t>Buluta yüklenen dosyalar bilgisayarda yer kaplamaz</a:t>
            </a:r>
            <a:r>
              <a:rPr lang="tr-TR" dirty="0" smtClean="0">
                <a:latin typeface="+mj-lt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+mj-lt"/>
              </a:rPr>
              <a:t>Birçok hizmet ücretsizdir.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+mj-lt"/>
              </a:rPr>
              <a:t>Bilgisayarın bozulması, çökmesi durumunda dosyalar zarar görmez.</a:t>
            </a:r>
            <a:endParaRPr lang="tr-TR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 smtClean="0">
              <a:latin typeface="+mj-lt"/>
            </a:endParaRPr>
          </a:p>
          <a:p>
            <a:endParaRPr lang="en-US" dirty="0"/>
          </a:p>
        </p:txBody>
      </p:sp>
      <p:pic>
        <p:nvPicPr>
          <p:cNvPr id="13314" name="Picture 2" descr="https://blogcritics.org/wp-content/uploads/bcimages/2014/08/cloud-compu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39511"/>
            <a:ext cx="4190165" cy="29631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85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837212"/>
          </a:xfrm>
        </p:spPr>
        <p:txBody>
          <a:bodyPr/>
          <a:lstStyle/>
          <a:p>
            <a:pPr algn="l"/>
            <a:r>
              <a:rPr lang="tr-TR" dirty="0" smtClean="0">
                <a:effectLst/>
                <a:latin typeface="+mj-lt"/>
              </a:rPr>
              <a:t>Bulut Depolamada Güvenlik ve Gizlilik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4437112"/>
            <a:ext cx="5616624" cy="1440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dirty="0" smtClean="0">
                <a:latin typeface="+mj-lt"/>
              </a:rPr>
              <a:t>Dosyalarımızı internet üzerinde sakladığımızda ne gibi sorunlarla karşılaşabiliriz?</a:t>
            </a:r>
            <a:endParaRPr lang="en-US" dirty="0" smtClean="0">
              <a:latin typeface="+mj-lt"/>
            </a:endParaRPr>
          </a:p>
          <a:p>
            <a:pPr algn="ctr"/>
            <a:endParaRPr lang="en-US" dirty="0"/>
          </a:p>
        </p:txBody>
      </p:sp>
      <p:pic>
        <p:nvPicPr>
          <p:cNvPr id="7170" name="Picture 2" descr="http://businesswebdevs.com/wp-content/uploads/2014/09/cloud-secur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44577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0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904606"/>
          </a:xfrm>
        </p:spPr>
        <p:txBody>
          <a:bodyPr>
            <a:normAutofit fontScale="90000"/>
          </a:bodyPr>
          <a:lstStyle/>
          <a:p>
            <a:r>
              <a:rPr lang="tr-TR" dirty="0">
                <a:effectLst/>
              </a:rPr>
              <a:t>Bulut Depolamada Güvenlik ve Gizlilik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104" y="1772816"/>
            <a:ext cx="3456384" cy="446449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dirty="0" smtClean="0">
                <a:latin typeface="+mj-lt"/>
              </a:rPr>
              <a:t>Hesapların ele geçirilmesi durumunda tüm dosyalarınız çalınabilir.</a:t>
            </a:r>
          </a:p>
          <a:p>
            <a:pPr marL="0" indent="0">
              <a:buNone/>
            </a:pPr>
            <a:endParaRPr lang="tr-TR" dirty="0">
              <a:latin typeface="+mj-lt"/>
            </a:endParaRPr>
          </a:p>
          <a:p>
            <a:pPr marL="0" indent="0">
              <a:buNone/>
            </a:pPr>
            <a:r>
              <a:rPr lang="tr-TR" dirty="0" smtClean="0">
                <a:latin typeface="+mj-lt"/>
              </a:rPr>
              <a:t>Yanlış paylaşımlar sonucu dosyalarınıza herkes ulaşabilir.</a:t>
            </a:r>
          </a:p>
          <a:p>
            <a:pPr marL="0" indent="0">
              <a:buNone/>
            </a:pPr>
            <a:endParaRPr lang="tr-TR" dirty="0">
              <a:latin typeface="+mj-lt"/>
            </a:endParaRPr>
          </a:p>
          <a:p>
            <a:pPr marL="0" indent="0">
              <a:buNone/>
            </a:pPr>
            <a:r>
              <a:rPr lang="tr-TR" dirty="0" smtClean="0">
                <a:latin typeface="+mj-lt"/>
              </a:rPr>
              <a:t>Servis sağlayıcının hizmeti durdurması ile tüm dosyalarınız silinebilir.</a:t>
            </a:r>
            <a:endParaRPr lang="en-US" dirty="0" smtClean="0">
              <a:latin typeface="+mj-lt"/>
            </a:endParaRPr>
          </a:p>
        </p:txBody>
      </p:sp>
      <p:pic>
        <p:nvPicPr>
          <p:cNvPr id="14338" name="Picture 2" descr="http://www.huddle.com/blog/wp-content/uploads/2013/03/cloud-security-issues-678x21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7" r="19088"/>
          <a:stretch/>
        </p:blipFill>
        <p:spPr bwMode="auto">
          <a:xfrm>
            <a:off x="174434" y="3438590"/>
            <a:ext cx="3652140" cy="1654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7" r="14940"/>
          <a:stretch/>
        </p:blipFill>
        <p:spPr>
          <a:xfrm rot="223353">
            <a:off x="1857817" y="2102584"/>
            <a:ext cx="3631629" cy="301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6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effectLst/>
                <a:latin typeface="+mj-lt"/>
              </a:rPr>
              <a:t>Uygulama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36912"/>
            <a:ext cx="3600400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+mj-lt"/>
              </a:rPr>
              <a:t>Şimdi bulut depolama hizmetlerinden bir tanesini kullanarak yüklediğimiz bir dosyaya farklı cihazlarda ulaşmaya çalışalım.</a:t>
            </a:r>
            <a:endParaRPr lang="en-US" dirty="0" smtClean="0">
              <a:latin typeface="+mj-lt"/>
            </a:endParaRPr>
          </a:p>
          <a:p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176" y="2512646"/>
            <a:ext cx="4654681" cy="3436634"/>
          </a:xfrm>
          <a:prstGeom prst="rect">
            <a:avLst/>
          </a:prstGeom>
        </p:spPr>
      </p:pic>
      <p:pic>
        <p:nvPicPr>
          <p:cNvPr id="15366" name="Picture 6" descr="http://fc04.deviantart.net/fs70/f/2011/302/0/3/pdf_file_icon_by_lucifercho-d4eass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515" y="2512646"/>
            <a:ext cx="944001" cy="9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02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51920" y="3212976"/>
            <a:ext cx="2880320" cy="72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+mj-lt"/>
              </a:rPr>
              <a:t>Teşekkür ederim.</a:t>
            </a:r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effectLst/>
                <a:latin typeface="+mj-lt"/>
              </a:rPr>
              <a:t>Bu Dersimizde…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204864"/>
            <a:ext cx="8229600" cy="376493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>
                <a:latin typeface="+mj-lt"/>
              </a:rPr>
              <a:t>Bulut </a:t>
            </a:r>
            <a:r>
              <a:rPr lang="tr-TR" dirty="0" smtClean="0">
                <a:latin typeface="+mj-lt"/>
              </a:rPr>
              <a:t>depolamanın ne olduğunu,</a:t>
            </a:r>
            <a:endParaRPr lang="tr-TR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>
                <a:latin typeface="+mj-lt"/>
              </a:rPr>
              <a:t>Bulut </a:t>
            </a:r>
            <a:r>
              <a:rPr lang="tr-TR" dirty="0" smtClean="0">
                <a:latin typeface="+mj-lt"/>
              </a:rPr>
              <a:t>depolama hizmetlerini,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>
                <a:latin typeface="+mj-lt"/>
              </a:rPr>
              <a:t>Bulut depolamanın faydalarını,</a:t>
            </a:r>
            <a:endParaRPr lang="tr-TR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>
                <a:latin typeface="+mj-lt"/>
              </a:rPr>
              <a:t>Bulut </a:t>
            </a:r>
            <a:r>
              <a:rPr lang="tr-TR" dirty="0" smtClean="0">
                <a:latin typeface="+mj-lt"/>
              </a:rPr>
              <a:t>depolama hizmetlerinde gizlilik </a:t>
            </a:r>
            <a:r>
              <a:rPr lang="tr-TR" dirty="0">
                <a:latin typeface="+mj-lt"/>
              </a:rPr>
              <a:t>ve </a:t>
            </a:r>
            <a:r>
              <a:rPr lang="tr-TR" dirty="0" smtClean="0">
                <a:latin typeface="+mj-lt"/>
              </a:rPr>
              <a:t>güvenlik boyutlarını,</a:t>
            </a:r>
            <a:endParaRPr lang="en-US" dirty="0">
              <a:latin typeface="+mj-lt"/>
            </a:endParaRPr>
          </a:p>
          <a:p>
            <a:endParaRPr lang="tr-TR" dirty="0" smtClean="0">
              <a:latin typeface="+mj-lt"/>
            </a:endParaRPr>
          </a:p>
          <a:p>
            <a:r>
              <a:rPr lang="tr-TR" dirty="0" smtClean="0">
                <a:latin typeface="+mj-lt"/>
              </a:rPr>
              <a:t>öğreneceğiz…</a:t>
            </a:r>
            <a:endParaRPr lang="en-US" dirty="0" smtClean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effectLst/>
                <a:latin typeface="+mj-lt"/>
              </a:rPr>
              <a:t>Dosyaları Nerde Saklıyoruz?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708920"/>
            <a:ext cx="3402955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+mj-lt"/>
              </a:rPr>
              <a:t>Fotoğraf, video, ödev gibi dosyalarınızı hangi depolama birimlerine kaydediyorsunuz?</a:t>
            </a:r>
          </a:p>
        </p:txBody>
      </p:sp>
      <p:pic>
        <p:nvPicPr>
          <p:cNvPr id="1026" name="Picture 2" descr="http://upload.wikimedia.org/wikipedia/commons/8/86/SanDisk_Cruzer_Micr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014" y="1762073"/>
            <a:ext cx="1902124" cy="114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ataclinic.com.mx/public/images/servicios/cd/cd_dvd_bluera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32011"/>
            <a:ext cx="20764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ore.sony.com/SNYNA_27/pimg/pSNYNA-SR8UYA~TQMN_main_en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880" y="3390105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huniversalgroup.com/industrial_training/doaba_colleges/sahil/images/hdd/Hard_disk_Western_Digital_WD1000_1_(dark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869160"/>
            <a:ext cx="1805441" cy="136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4.bp.blogspot.com/-xa746dARhQg/TXVz2QBb7EI/AAAAAAAAFwk/RAeRVffLu8I/s1600/goflex_cable_usb_leftangle_black_320x34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06044"/>
            <a:ext cx="2532112" cy="269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52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effectLst/>
                <a:latin typeface="+mj-lt"/>
              </a:rPr>
              <a:t>Dosyam Evde Kaldı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35989"/>
            <a:ext cx="4771107" cy="123510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dirty="0" smtClean="0">
                <a:latin typeface="+mj-lt"/>
              </a:rPr>
              <a:t>Serkan, saatlerce internet üzerinde araştırma yaparak öğretmenin verdiği ödevi bilgisayarda hazırladı.</a:t>
            </a:r>
            <a:endParaRPr lang="tr-TR" dirty="0">
              <a:latin typeface="+mj-lt"/>
            </a:endParaRPr>
          </a:p>
        </p:txBody>
      </p:sp>
      <p:pic>
        <p:nvPicPr>
          <p:cNvPr id="3074" name="Picture 2" descr="http://images.wisegeek.com/plugging-in-usb-driv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3" r="6409" b="8494"/>
          <a:stretch/>
        </p:blipFill>
        <p:spPr bwMode="auto">
          <a:xfrm>
            <a:off x="606593" y="3405892"/>
            <a:ext cx="2142643" cy="146326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6" name="Picture 4" descr="http://www.helpful.com/sites/default/files/imagecache/article_image/images/Fotolia_26016722_Subscription_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5" t="511" r="13778" b="-511"/>
          <a:stretch/>
        </p:blipFill>
        <p:spPr bwMode="auto">
          <a:xfrm>
            <a:off x="6258916" y="1700808"/>
            <a:ext cx="2304256" cy="146957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06593" y="5301208"/>
            <a:ext cx="5338937" cy="1347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dirty="0">
                <a:latin typeface="+mj-lt"/>
              </a:rPr>
              <a:t>Okula gittiğinde o gün teslim etmesi gereken ödevinin </a:t>
            </a:r>
            <a:r>
              <a:rPr lang="tr-TR" sz="2400" dirty="0" smtClean="0">
                <a:latin typeface="+mj-lt"/>
              </a:rPr>
              <a:t>bulunduğu </a:t>
            </a:r>
            <a:r>
              <a:rPr lang="tr-TR" sz="2400" dirty="0">
                <a:latin typeface="+mj-lt"/>
              </a:rPr>
              <a:t>flaş belleği evde unuttuğunu </a:t>
            </a:r>
            <a:r>
              <a:rPr lang="tr-TR" sz="2400" dirty="0" smtClean="0">
                <a:latin typeface="+mj-lt"/>
              </a:rPr>
              <a:t>fark etti.</a:t>
            </a:r>
            <a:endParaRPr lang="en-US" sz="2400" dirty="0">
              <a:latin typeface="+mj-l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158076" y="3485862"/>
            <a:ext cx="4140460" cy="1294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2400" dirty="0" smtClean="0">
                <a:latin typeface="+mj-lt"/>
              </a:rPr>
              <a:t>Hazırladığı dosyayı öğretmenine teslim etmek için flaş belleğine kaydetti.</a:t>
            </a:r>
          </a:p>
          <a:p>
            <a:pPr marL="0" indent="0">
              <a:buFont typeface="Arial" pitchFamily="34" charset="0"/>
              <a:buNone/>
            </a:pPr>
            <a:endParaRPr lang="tr-TR" sz="2400" dirty="0">
              <a:latin typeface="+mj-lt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1"/>
          <a:stretch/>
        </p:blipFill>
        <p:spPr>
          <a:xfrm>
            <a:off x="6228184" y="4801805"/>
            <a:ext cx="2855982" cy="208357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83707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ffectLst/>
              </a:rPr>
              <a:t>Dosyam Evde Kaldı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48752" y="2276872"/>
            <a:ext cx="6499299" cy="1532384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/>
              <a:t>Evleri okula çok uzak olan Serkan için neler önerebilirsiniz?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5"/>
          <a:stretch/>
        </p:blipFill>
        <p:spPr>
          <a:xfrm>
            <a:off x="1537094" y="3401616"/>
            <a:ext cx="619985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3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effectLst/>
                <a:latin typeface="+mj-lt"/>
              </a:rPr>
              <a:t>Dosyalarını Bulutta Sakla!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075" y="2060848"/>
            <a:ext cx="5631390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+mj-lt"/>
              </a:rPr>
              <a:t>Serkan ödev dosyasını bulut depolama servislerinde saklasaydı dosyasına istediği her yerden ulaşabilecekti.</a:t>
            </a:r>
            <a:endParaRPr lang="en-US" dirty="0" smtClean="0">
              <a:latin typeface="+mj-lt"/>
            </a:endParaRPr>
          </a:p>
          <a:p>
            <a:endParaRPr lang="en-US" dirty="0"/>
          </a:p>
        </p:txBody>
      </p:sp>
      <p:pic>
        <p:nvPicPr>
          <p:cNvPr id="2050" name="Picture 2" descr="http://www.omnilink.com/wp-content/uploads/2012/05/Custom-Solutions_PNG.png"/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9028">
            <a:off x="91000" y="1721283"/>
            <a:ext cx="2748016" cy="240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0771" y="5079813"/>
            <a:ext cx="5472608" cy="612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dirty="0" smtClean="0">
                <a:latin typeface="+mj-lt"/>
              </a:rPr>
              <a:t>Peki nedir bu BULUT DEPOLAMA?</a:t>
            </a:r>
            <a:endParaRPr lang="en-US" dirty="0" smtClean="0">
              <a:latin typeface="+mj-lt"/>
            </a:endParaRPr>
          </a:p>
          <a:p>
            <a:endParaRPr lang="en-US" dirty="0"/>
          </a:p>
        </p:txBody>
      </p:sp>
      <p:pic>
        <p:nvPicPr>
          <p:cNvPr id="2052" name="Picture 4" descr="http://relyworks.com/images/Cloud-Storag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99"/>
          <a:stretch/>
        </p:blipFill>
        <p:spPr bwMode="auto">
          <a:xfrm>
            <a:off x="6278116" y="4509120"/>
            <a:ext cx="237626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0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effectLst/>
                <a:latin typeface="+mj-lt"/>
              </a:rPr>
              <a:t>Bulut Depolama Nedir?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5194920" cy="17281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>
                <a:latin typeface="+mj-lt"/>
              </a:rPr>
              <a:t>Bulut depolama dosyalarınızı internet üz</a:t>
            </a:r>
            <a:r>
              <a:rPr lang="tr-TR" dirty="0" smtClean="0"/>
              <a:t>erinde size verilen bir alanda saklamanıza verilen isimdir.</a:t>
            </a:r>
            <a:endParaRPr lang="en-US" dirty="0" smtClean="0">
              <a:latin typeface="+mj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707904" y="4809100"/>
            <a:ext cx="5194920" cy="14187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dirty="0" smtClean="0">
                <a:latin typeface="+mj-lt"/>
              </a:rPr>
              <a:t>Dosyalarınız internette üzerinde olduğu için internet bağlantısı olan her yerden onlara ulaşabilirsiniz.</a:t>
            </a:r>
            <a:endParaRPr lang="en-US" dirty="0" smtClean="0">
              <a:latin typeface="+mj-lt"/>
            </a:endParaRPr>
          </a:p>
        </p:txBody>
      </p:sp>
      <p:pic>
        <p:nvPicPr>
          <p:cNvPr id="4100" name="Picture 4" descr="http://businesswebdevs.com/wp-content/uploads/2014/01/Cloud_Stor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880" y="1772816"/>
            <a:ext cx="2895600" cy="2492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4" name="Picture 8" descr="https://www.cloudfuze.com/wp-content/uploads/2014/10/cloud_connected_devices.v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40" y="3861048"/>
            <a:ext cx="3240360" cy="236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42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effectLst/>
                <a:latin typeface="+mj-lt"/>
              </a:rPr>
              <a:t>Peki Niçin Bulut Diyoruz?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924944"/>
            <a:ext cx="3384377" cy="2664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dirty="0" smtClean="0">
                <a:latin typeface="+mj-lt"/>
              </a:rPr>
              <a:t>Sizde bu dosya depolama şekline niçin </a:t>
            </a:r>
          </a:p>
          <a:p>
            <a:pPr marL="0" indent="0" algn="ctr">
              <a:buNone/>
            </a:pPr>
            <a:r>
              <a:rPr lang="tr-TR" b="1" dirty="0" smtClean="0">
                <a:latin typeface="+mj-lt"/>
              </a:rPr>
              <a:t>BULUT </a:t>
            </a:r>
          </a:p>
          <a:p>
            <a:pPr marL="0" indent="0" algn="ctr">
              <a:buNone/>
            </a:pPr>
            <a:r>
              <a:rPr lang="tr-TR" dirty="0" smtClean="0">
                <a:latin typeface="+mj-lt"/>
              </a:rPr>
              <a:t>ismi verilmiş olabilir?</a:t>
            </a:r>
            <a:endParaRPr lang="en-US" dirty="0" smtClean="0">
              <a:latin typeface="+mj-lt"/>
            </a:endParaRPr>
          </a:p>
          <a:p>
            <a:endParaRPr lang="en-US" dirty="0"/>
          </a:p>
        </p:txBody>
      </p:sp>
      <p:pic>
        <p:nvPicPr>
          <p:cNvPr id="5122" name="Picture 2" descr="http://www.privatecloud.services/img/cloud_file-sync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04864"/>
            <a:ext cx="4399459" cy="37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16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effectLst/>
                <a:latin typeface="+mj-lt"/>
              </a:rPr>
              <a:t>Bulut Depolama Hizmetleri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0" y="2492895"/>
            <a:ext cx="4105824" cy="3467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+mj-lt"/>
              </a:rPr>
              <a:t>Bir çok şirket kullanıcılara dosyalarını internet üzerinde depolayabilmesi için hizmet vermektedir.</a:t>
            </a:r>
          </a:p>
          <a:p>
            <a:pPr marL="0" indent="0">
              <a:buNone/>
            </a:pPr>
            <a:endParaRPr lang="tr-TR" dirty="0" smtClean="0">
              <a:latin typeface="+mj-lt"/>
            </a:endParaRPr>
          </a:p>
          <a:p>
            <a:pPr marL="0" indent="0">
              <a:buNone/>
            </a:pPr>
            <a:r>
              <a:rPr lang="tr-TR" dirty="0" smtClean="0">
                <a:latin typeface="+mj-lt"/>
              </a:rPr>
              <a:t>Şimdi en popüler olanları inceleyelim.</a:t>
            </a:r>
            <a:endParaRPr lang="en-US" dirty="0" smtClean="0">
              <a:latin typeface="+mj-lt"/>
            </a:endParaRPr>
          </a:p>
          <a:p>
            <a:endParaRPr lang="en-US" dirty="0"/>
          </a:p>
        </p:txBody>
      </p:sp>
      <p:pic>
        <p:nvPicPr>
          <p:cNvPr id="6146" name="Picture 2" descr="http://www.ilifegeeks.com/wp-content/uploads/2013/02/best-clodu-storage-1.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14" y="2662810"/>
            <a:ext cx="4376586" cy="3127201"/>
          </a:xfrm>
          <a:prstGeom prst="rect">
            <a:avLst/>
          </a:prstGeom>
          <a:noFill/>
          <a:effectLst>
            <a:innerShdw blurRad="635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23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20010-market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20005-clouds-ppt-template</Template>
  <TotalTime>160</TotalTime>
  <Words>312</Words>
  <Application>Microsoft Office PowerPoint</Application>
  <PresentationFormat>Ekran Gösterisi (4:3)</PresentationFormat>
  <Paragraphs>65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20010-marketing</vt:lpstr>
      <vt:lpstr>BULUT DEPOLAMA</vt:lpstr>
      <vt:lpstr>Bu Dersimizde…</vt:lpstr>
      <vt:lpstr>Dosyaları Nerde Saklıyoruz?</vt:lpstr>
      <vt:lpstr>Dosyam Evde Kaldı</vt:lpstr>
      <vt:lpstr>Dosyam Evde Kaldı</vt:lpstr>
      <vt:lpstr>Dosyalarını Bulutta Sakla!</vt:lpstr>
      <vt:lpstr>Bulut Depolama Nedir?</vt:lpstr>
      <vt:lpstr>Peki Niçin Bulut Diyoruz?</vt:lpstr>
      <vt:lpstr>Bulut Depolama Hizmetleri</vt:lpstr>
      <vt:lpstr>Google Drive</vt:lpstr>
      <vt:lpstr>Microsoft OneDrive</vt:lpstr>
      <vt:lpstr>Dropbox</vt:lpstr>
      <vt:lpstr>Apple iCloud</vt:lpstr>
      <vt:lpstr>Yandex.Disk</vt:lpstr>
      <vt:lpstr>Bulut Depolamanın Sağladığı Kolaylıklar</vt:lpstr>
      <vt:lpstr>Bulut Depolamada Güvenlik ve Gizlilik</vt:lpstr>
      <vt:lpstr>Bulut Depolamada Güvenlik ve Gizlilik</vt:lpstr>
      <vt:lpstr>Uygulama</vt:lpstr>
      <vt:lpstr>PowerPoint Sunusu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Cloudy Title</dc:title>
  <dc:creator>Ahmet Soyarslan</dc:creator>
  <cp:lastModifiedBy>ALİOSMAN</cp:lastModifiedBy>
  <cp:revision>181</cp:revision>
  <dcterms:created xsi:type="dcterms:W3CDTF">2014-11-03T21:17:13Z</dcterms:created>
  <dcterms:modified xsi:type="dcterms:W3CDTF">2016-03-20T11:29:03Z</dcterms:modified>
</cp:coreProperties>
</file>