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75" r:id="rId7"/>
    <p:sldId id="274" r:id="rId8"/>
    <p:sldId id="273" r:id="rId9"/>
    <p:sldId id="263" r:id="rId10"/>
    <p:sldId id="265" r:id="rId11"/>
    <p:sldId id="266" r:id="rId12"/>
    <p:sldId id="267" r:id="rId13"/>
    <p:sldId id="264" r:id="rId14"/>
    <p:sldId id="277" r:id="rId15"/>
    <p:sldId id="271" r:id="rId16"/>
    <p:sldId id="268" r:id="rId17"/>
    <p:sldId id="269" r:id="rId18"/>
    <p:sldId id="270" r:id="rId19"/>
    <p:sldId id="272" r:id="rId20"/>
    <p:sldId id="276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96" d="100"/>
          <a:sy n="96" d="100"/>
        </p:scale>
        <p:origin x="-1037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7517-C3BD-4A28-BF8F-C19E8394C357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651E8-D995-428A-B6AE-425C199208A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73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4F12-99B1-4083-8DDD-0B606A4EA2B9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A832B-DBB6-47AD-9D28-1046A31D363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80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1A3C-C43E-4758-AC28-6ECD5DE8B1D6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7D431-9555-488A-BF49-1DE9FF2BA843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35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385F-DC7C-4D2A-91E6-8F913B9A2367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4D505-770E-4071-BFA3-5892BC28533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40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8292-E123-495B-945A-3B95AC19DCDB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01529-703A-4292-B858-8EE26911582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49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A05E-F867-4708-86D5-6739DD6D2CB2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E41D-8D01-4987-A88B-D2365BC630D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49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3AF9-51AD-4412-9A2A-272AF3FF5B91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F1433-6AFF-4C81-89BA-3287128D7A9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0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088C-6572-4E3E-B0C6-42752D79DCDD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550F2-867A-4443-AE9F-D485A749F50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7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ED4D-B4AE-48A5-A27D-527882B9B868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73C93-8CEA-48F2-9EA7-BC430337910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77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7184-727B-4468-80F1-6DF7B2120148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D7B4C-803F-435B-A73A-3408CA0442A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D329-1573-485A-AC47-A788296E36B6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81785-225A-4C5C-B529-C7FC8822AAD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7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560B8-D02D-46A8-8103-22B8A6D139A3}" type="datetimeFigureOut">
              <a:rPr lang="fr-FR"/>
              <a:pPr>
                <a:defRPr/>
              </a:pPr>
              <a:t>20/03/2016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3CD9E3-3102-4BE2-A8F2-A818840AC109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2625056"/>
            <a:ext cx="7772400" cy="659928"/>
          </a:xfrm>
        </p:spPr>
        <p:txBody>
          <a:bodyPr/>
          <a:lstStyle/>
          <a:p>
            <a:r>
              <a:rPr lang="tr-TR" sz="4000" dirty="0" smtClean="0">
                <a:solidFill>
                  <a:srgbClr val="E35C06"/>
                </a:solidFill>
              </a:rPr>
              <a:t>İLETİŞİM ARAÇLARI</a:t>
            </a:r>
            <a:endParaRPr lang="fr-CA" sz="4000" dirty="0" smtClean="0">
              <a:solidFill>
                <a:srgbClr val="E35C06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800200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E-posta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Forum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Sohbet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Sesli Görüntülü Konferans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44408" y="6669360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876257" y="638132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/>
              <a:t>HÜSEYİN ALİOSMANOĞLU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E-postanın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220072" y="1417638"/>
            <a:ext cx="3610744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Çok fazla içerik bir anda gönderilebilir.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Güvenlidir. E-posta iletilmediğinde size bildirilir. Size gelen veya gönderdiğiniz e-postalar sadece hesap sahibi tarafından okunabilir.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Daha?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7652" name="Picture 4" descr="http://www.intercede.com/sites/default/files/secure%20email%2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321488" cy="31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 Nedir?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9647"/>
            <a:ext cx="3970784" cy="381156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Kullanıcıların belirli konularda fikir alışverişinde bulunduğu, çeşitli paylaşımlar yaptığı bir tartışma alanıdır.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Forumda bir konu hakkında başlık açılır ve kullanıcılar bu başlık altına mesaj yazarak fikirlerini belirtirler.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6626" name="Picture 2" descr="http://4.bp.blogspot.com/_PK7HgogKBOU/TUurVwW7TMI/AAAAAAAABr8/OiaCDADWoPk/s1600/MC910221021%25282%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56151"/>
            <a:ext cx="3322712" cy="38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4474840" cy="381156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Forumlar sadece bir tartışma alanı değil aynı zamanda yardımlaşma ve paylaşım siteleridir.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Bir konu hakkında yardım almak için de forumda başlık açılabilir.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Örneğin bilgisayarımızda oluşan bir sorunun nedenini forumdaki kullanıcılara sorabiliriz.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5602" name="Picture 2" descr="http://3.bp.blogspot.com/-o0I9NlyRClQ/UTv3fLU11gI/AAAAAAAAAgM/JnVa2GRWu30/s310/openclipart%2B-%2Bcommu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22" y="1556792"/>
            <a:ext cx="3203401" cy="32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 Yönetimi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4042792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Forumlara üye olan herkes mesaj yazabilir.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 yüzden gereksiz mesajların çoğalmaması için forumda yöneticiler bulunur.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Yöneticiler forum kurallarına uymayan başlık/mesajları silebilir, üyeyi engelleyebilir.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6988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Örnek Forum Siteleri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932040" y="1403518"/>
            <a:ext cx="4042792" cy="3883569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Günümüzde birçok internet sitesi ziyaretçilerine birbirleriyle iletişim kurabileceği forum sayfaları sunmaktadır.</a:t>
            </a:r>
          </a:p>
          <a:p>
            <a:r>
              <a:rPr lang="tr-TR" sz="2400" dirty="0" err="1" smtClean="0">
                <a:solidFill>
                  <a:srgbClr val="E35C06"/>
                </a:solidFill>
              </a:rPr>
              <a:t>Donanımhaber</a:t>
            </a:r>
            <a:r>
              <a:rPr lang="tr-TR" sz="2400" dirty="0" smtClean="0">
                <a:solidFill>
                  <a:srgbClr val="E35C06"/>
                </a:solidFill>
              </a:rPr>
              <a:t>, </a:t>
            </a:r>
            <a:r>
              <a:rPr lang="tr-TR" sz="2400" dirty="0" err="1" smtClean="0">
                <a:solidFill>
                  <a:srgbClr val="E35C06"/>
                </a:solidFill>
              </a:rPr>
              <a:t>ShiftDelete.Net</a:t>
            </a:r>
            <a:r>
              <a:rPr lang="tr-TR" sz="2400" dirty="0" smtClean="0">
                <a:solidFill>
                  <a:srgbClr val="E35C06"/>
                </a:solidFill>
              </a:rPr>
              <a:t>, CHIP Online gibi birçok teknoloji haber sitesinin kendisine ait forumları vardır.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028" name="Picture 4" descr="http://www.payu.com.tr/sites/turkey/files/Turkey/SDN_Logo_conve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2632376" cy="7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ip.de/ii/206052283_b88bfb0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61" y="2342918"/>
            <a:ext cx="1905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542435"/>
            <a:ext cx="4139952" cy="5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Forumun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9"/>
            <a:ext cx="4114800" cy="3744416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Foruma açtığınız bir konuyu binlerce kişi ile tartışabilirsiniz.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Yardıma ihtiyacınız olduğu bir konuda bilgili/deneyimli kullanıcılara ulaşarak sorunu hızlıca çözebilirsiniz.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Forumda yer alan konuları okuyarak çeşitli konularda bilgi sahibi olabilirsiniz.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1506" name="Picture 2" descr="http://careconnect.org.au.stage.gs/getattachment/2290b0d0-e357-4999-8f26-cd3f91ddc1a5/Forum-Ageing-issues-and-support-for-people-living.aspx?width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3512"/>
          <a:stretch/>
        </p:blipFill>
        <p:spPr bwMode="auto">
          <a:xfrm>
            <a:off x="4716016" y="1700808"/>
            <a:ext cx="4320480" cy="33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Sohbet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4042792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İki veya daha fazla kişinin aynı zaman içerisinde internet üzerinden birbirleriyle yazışabildiği alanlardır.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Sohbet bir yazılım aracılığı ile yapılabileceği gibi doğrudan internet sayfası üzerinden de yapılabilir.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4578" name="Picture 2" descr="http://www.vapartners.ca/wp-content/uploads/2013/09/Startup-Sales-Messag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970784" cy="26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Sohbet Yazılımları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Günümüzde yazışmanın yanı sıra, sesli ve görüntülü iletişim de sağlayan sohbet yazılımları bulunuyor.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Bunlardan en popülerleri, Skype, </a:t>
            </a:r>
            <a:r>
              <a:rPr lang="tr-TR" sz="2400" dirty="0" err="1" smtClean="0">
                <a:solidFill>
                  <a:srgbClr val="E35C06"/>
                </a:solidFill>
              </a:rPr>
              <a:t>Yahoo</a:t>
            </a:r>
            <a:r>
              <a:rPr lang="tr-TR" sz="2400" dirty="0" smtClean="0">
                <a:solidFill>
                  <a:srgbClr val="E35C06"/>
                </a:solidFill>
              </a:rPr>
              <a:t> Messenger ve </a:t>
            </a:r>
            <a:r>
              <a:rPr lang="tr-TR" sz="2400" dirty="0" err="1" smtClean="0">
                <a:solidFill>
                  <a:srgbClr val="E35C06"/>
                </a:solidFill>
              </a:rPr>
              <a:t>Gtalk</a:t>
            </a:r>
            <a:r>
              <a:rPr lang="tr-TR" sz="2400" dirty="0" smtClean="0">
                <a:solidFill>
                  <a:srgbClr val="E35C06"/>
                </a:solidFill>
              </a:rPr>
              <a:t> yazılımıdır.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Eskiden MSN, Windows Live Messenger adıyla bilinen yazılım günümüzde Skype ile birleşmiştir.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3554" name="Picture 2" descr="http://www.skype-indir.org/wp-content/uploads/s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33868" r="14471" b="12310"/>
          <a:stretch/>
        </p:blipFill>
        <p:spPr bwMode="auto">
          <a:xfrm>
            <a:off x="6193312" y="1273237"/>
            <a:ext cx="25511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allindir.com/wp-content/uploads/2013/04/allindir.yahoo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82" y="4149080"/>
            <a:ext cx="1434346" cy="13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androidspin.com/wp-content/uploads/2012/10/talk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2232248" cy="10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Sohbet Yazılımının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3240360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Sesli ve görüntülü konuşmamızı sağlar.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Gönderilen ileti, fotoğraf, </a:t>
            </a:r>
            <a:r>
              <a:rPr lang="tr-TR" sz="2400" dirty="0" err="1" smtClean="0">
                <a:solidFill>
                  <a:srgbClr val="E35C06"/>
                </a:solidFill>
              </a:rPr>
              <a:t>vidyo</a:t>
            </a:r>
            <a:r>
              <a:rPr lang="tr-TR" sz="2400" dirty="0" smtClean="0">
                <a:solidFill>
                  <a:srgbClr val="E35C06"/>
                </a:solidFill>
              </a:rPr>
              <a:t> veya dosya karşıdaki kişiye o anda ulaşır.</a:t>
            </a:r>
            <a:endParaRPr lang="tr-TR" sz="2400" dirty="0">
              <a:solidFill>
                <a:srgbClr val="E35C06"/>
              </a:solidFill>
            </a:endParaRPr>
          </a:p>
          <a:p>
            <a:r>
              <a:rPr lang="tr-TR" sz="2400" dirty="0" smtClean="0">
                <a:solidFill>
                  <a:srgbClr val="E35C06"/>
                </a:solidFill>
              </a:rPr>
              <a:t>Sohbet listenizdeki kişiler dışındakiler sizi rahatsız edemez, iletişim kuramaz.</a:t>
            </a:r>
          </a:p>
        </p:txBody>
      </p:sp>
      <p:pic>
        <p:nvPicPr>
          <p:cNvPr id="22530" name="Picture 2" descr="http://betanews.com/wp-content/uploads/2013/04/chat-instant-messaging-600x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60714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Sesli Görüntülü Konferans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3240360"/>
          </a:xfrm>
        </p:spPr>
        <p:txBody>
          <a:bodyPr/>
          <a:lstStyle/>
          <a:p>
            <a:r>
              <a:rPr lang="tr-TR" sz="2400" dirty="0">
                <a:solidFill>
                  <a:srgbClr val="E35C06"/>
                </a:solidFill>
              </a:rPr>
              <a:t>B</a:t>
            </a:r>
            <a:r>
              <a:rPr lang="tr-TR" sz="2400" dirty="0" smtClean="0">
                <a:solidFill>
                  <a:srgbClr val="E35C06"/>
                </a:solidFill>
              </a:rPr>
              <a:t>irden fazla kişi ile aynı odadaymış gibi sesli ve görüntülü görüşme sağlayan yazılım veya internet sayfasıdır.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Genellikle uzaktan eğitim ya da toplantılarda kullanılır.</a:t>
            </a:r>
          </a:p>
        </p:txBody>
      </p:sp>
      <p:pic>
        <p:nvPicPr>
          <p:cNvPr id="20482" name="Picture 2" descr="http://lerablog.org/wp-content/uploads/2013/11/Video-Conferenc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650539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Nedir?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3466728" cy="3595538"/>
          </a:xfrm>
        </p:spPr>
        <p:txBody>
          <a:bodyPr/>
          <a:lstStyle/>
          <a:p>
            <a:r>
              <a:rPr lang="fr-CA" sz="2400" dirty="0" smtClean="0">
                <a:solidFill>
                  <a:srgbClr val="E35C06"/>
                </a:solidFill>
              </a:rPr>
              <a:t>E-posta</a:t>
            </a:r>
            <a:r>
              <a:rPr lang="tr-TR" sz="2400" dirty="0" smtClean="0">
                <a:solidFill>
                  <a:srgbClr val="E35C06"/>
                </a:solidFill>
              </a:rPr>
              <a:t>, günlük yaşamdaki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mektubun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bilgisayar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ortamındaki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karşılığıdır</a:t>
            </a:r>
            <a:r>
              <a:rPr lang="fr-CA" sz="2400" dirty="0" smtClean="0">
                <a:solidFill>
                  <a:srgbClr val="E35C06"/>
                </a:solidFill>
              </a:rPr>
              <a:t>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Kısaca elektronik mektup (elektronik posta) diyebiliriz.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5125" name="Picture 5" descr="http://cdn3.aweber-static.com/images/features-pages/deliverability-in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586633"/>
            <a:ext cx="43148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SON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75856" y="2420888"/>
            <a:ext cx="27466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dirty="0" smtClean="0">
                <a:solidFill>
                  <a:srgbClr val="E35C06"/>
                </a:solidFill>
              </a:rPr>
              <a:t>Teşekkür ederim</a:t>
            </a:r>
          </a:p>
        </p:txBody>
      </p:sp>
    </p:spTree>
    <p:extLst>
      <p:ext uri="{BB962C8B-B14F-4D97-AF65-F5344CB8AC3E}">
        <p14:creationId xmlns:p14="http://schemas.microsoft.com/office/powerpoint/2010/main" val="7499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Adresi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403518"/>
            <a:ext cx="4032448" cy="3681666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Hiç mektup aldınız mı?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Mektubu getiren postacı </a:t>
            </a:r>
            <a:r>
              <a:rPr lang="tr-TR" sz="2400" b="1" dirty="0" smtClean="0">
                <a:solidFill>
                  <a:srgbClr val="E35C06"/>
                </a:solidFill>
              </a:rPr>
              <a:t>tam olarak </a:t>
            </a:r>
            <a:r>
              <a:rPr lang="tr-TR" sz="2400" dirty="0" smtClean="0">
                <a:solidFill>
                  <a:srgbClr val="E35C06"/>
                </a:solidFill>
              </a:rPr>
              <a:t>evinizin nerede olduğunu nasıl biliyor?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Peki hiç mektup gönderdiniz mi?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Mektup zarfının üzerine neler yazıyorsunuz?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31748" name="Picture 4" descr="http://totallyadd.com/wp-content/uploads/postman_or_mailman_delivering_a_letter_0521-1008-0622-0533_SMU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530577" cy="32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Adresi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99890" y="1394898"/>
            <a:ext cx="8520582" cy="1458038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Nasıl ki evimize mektupların ulaşması için bir ev adresimiz varsa e-posta kutumuza ait de bir adresimiz var.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 adres çeşitli bölümlerden oluşuyor: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401098" y="2983860"/>
            <a:ext cx="2520280" cy="5891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epostakutum</a:t>
            </a:r>
            <a:endParaRPr lang="tr-TR" sz="2800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3131840" y="2983860"/>
            <a:ext cx="65461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@</a:t>
            </a:r>
            <a:endParaRPr lang="tr-TR" sz="2800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944840" y="2983860"/>
            <a:ext cx="1491256" cy="58915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hotmail</a:t>
            </a:r>
            <a:endParaRPr lang="tr-TR" sz="2800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652120" y="2983860"/>
            <a:ext cx="43204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.</a:t>
            </a: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300192" y="2983860"/>
            <a:ext cx="936104" cy="5891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com</a:t>
            </a:r>
            <a:endParaRPr lang="tr-TR" sz="2800" dirty="0"/>
          </a:p>
        </p:txBody>
      </p:sp>
      <p:sp>
        <p:nvSpPr>
          <p:cNvPr id="11" name="Yuvarlatılmış Çapraz Köşeli Dikdörtgen 10"/>
          <p:cNvSpPr/>
          <p:nvPr/>
        </p:nvSpPr>
        <p:spPr>
          <a:xfrm>
            <a:off x="7452320" y="2983860"/>
            <a:ext cx="43204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.</a:t>
            </a:r>
          </a:p>
        </p:txBody>
      </p:sp>
      <p:sp>
        <p:nvSpPr>
          <p:cNvPr id="12" name="Yuvarlatılmış Çapraz Köşeli Dikdörtgen 11"/>
          <p:cNvSpPr/>
          <p:nvPr/>
        </p:nvSpPr>
        <p:spPr>
          <a:xfrm>
            <a:off x="8130128" y="2983860"/>
            <a:ext cx="618336" cy="5891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tr</a:t>
            </a:r>
            <a:endParaRPr lang="tr-TR" sz="2800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1403648" y="3741745"/>
            <a:ext cx="274066" cy="7673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3459149" y="3717032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4690468" y="3695692"/>
            <a:ext cx="355017" cy="8121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803590" y="3741745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8439296" y="3741745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343141" y="46180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kullanıcı adımız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876483" y="4544802"/>
            <a:ext cx="114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@ (et) işareti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4287241" y="4553930"/>
            <a:ext cx="15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e-posta servis adı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5977792" y="4544802"/>
            <a:ext cx="15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web site uzantısı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7820598" y="4507877"/>
            <a:ext cx="121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ülke adı kısaltması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5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Adresi Seçimi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8291264" cy="309148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Bir e-posta servisine kaydolurken bizden bir kullanıcı adı belirtmemiz istenir. 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Kullanıcı adı seçiminde şu noktalara dikkat etmeliyiz: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Türkçe karakterler içermemeli, örneğin </a:t>
            </a:r>
            <a:r>
              <a:rPr lang="tr-TR" sz="2000" dirty="0" err="1" smtClean="0">
                <a:solidFill>
                  <a:srgbClr val="E35C06"/>
                </a:solidFill>
              </a:rPr>
              <a:t>Çç,Ğğ,İı,Öö,Üü</a:t>
            </a:r>
            <a:r>
              <a:rPr lang="tr-TR" sz="2000" dirty="0" smtClean="0">
                <a:solidFill>
                  <a:srgbClr val="E35C06"/>
                </a:solidFill>
              </a:rPr>
              <a:t> gibi.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Boşluk kullanılmamalı.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Çok uzun ya da karmaşık olmamalı, </a:t>
            </a:r>
            <a:r>
              <a:rPr lang="tr-TR" sz="2000" b="1" dirty="0" smtClean="0">
                <a:solidFill>
                  <a:srgbClr val="E35C06"/>
                </a:solidFill>
              </a:rPr>
              <a:t>akılda kalıcı </a:t>
            </a:r>
            <a:r>
              <a:rPr lang="tr-TR" sz="2000" dirty="0" smtClean="0">
                <a:solidFill>
                  <a:srgbClr val="E35C06"/>
                </a:solidFill>
              </a:rPr>
              <a:t>olmalı.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İstediğimiz kullanıcı adı önceden alınmışsa kullanıcı adımızın sonuna rakam vs. ekleyebiliriz. Örneğin dilara</a:t>
            </a:r>
            <a:r>
              <a:rPr lang="tr-TR" sz="2000" b="1" dirty="0" smtClean="0">
                <a:solidFill>
                  <a:srgbClr val="E35C06"/>
                </a:solidFill>
              </a:rPr>
              <a:t>47</a:t>
            </a:r>
            <a:r>
              <a:rPr lang="tr-TR" sz="2000" dirty="0" smtClean="0">
                <a:solidFill>
                  <a:srgbClr val="E35C06"/>
                </a:solidFill>
              </a:rPr>
              <a:t>@gmail.com</a:t>
            </a:r>
          </a:p>
          <a:p>
            <a:pPr marL="0" indent="0">
              <a:buNone/>
            </a:pPr>
            <a:endParaRPr lang="tr-TR" sz="2400" dirty="0" smtClean="0">
              <a:solidFill>
                <a:srgbClr val="E35C06"/>
              </a:solidFill>
            </a:endParaRP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Servisleri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01136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E-posta hizmetini veren şirket ya da kuruluştur.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 servislerin kayıt sayfalarını kullanarak e-posta hesabı oluşturabiliriz.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En popüler e-posta servisleri şunlardır: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7410" name="Picture 2" descr="http://www.maximumpc.com/files/u154082/gmai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3" y="3476023"/>
            <a:ext cx="1687141" cy="7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xn--hotmaila-z0a.com/wp-content/uploads/2013/06/hotmail-oturum-a%C3%A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1" b="18088"/>
          <a:stretch/>
        </p:blipFill>
        <p:spPr bwMode="auto">
          <a:xfrm>
            <a:off x="3123931" y="3424719"/>
            <a:ext cx="220444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teknoblog.com/wp-content/uploads/2013/04/outlook-com-logo-1804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4" b="30089"/>
          <a:stretch/>
        </p:blipFill>
        <p:spPr bwMode="auto">
          <a:xfrm>
            <a:off x="1331640" y="4447466"/>
            <a:ext cx="2701807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digitalmarketinginstitute.com/uploads/default/files/Yahoo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58425"/>
            <a:ext cx="2142666" cy="4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xn--hotmaila-z0a.com/wp-content/uploads/2013/07/yandex-mai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24428"/>
          <a:stretch/>
        </p:blipFill>
        <p:spPr bwMode="auto">
          <a:xfrm>
            <a:off x="5328374" y="4272621"/>
            <a:ext cx="1656184" cy="8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Kutusu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3898776" cy="3523529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Bize gelen veya bizim gönderdiğimiz e-postaların yer aldığı sanal posta kutusudur.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E-posta kutumuza (hesabımıza) üye olurken belirttiğimiz kullanıcı adı ve şifremiz ile girebiliriz.</a:t>
            </a: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8436" name="Picture 4" descr="http://smallbusinessblog.infostreet.com/wp-content/uploads/2011/01/mail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Kullanım Amaçları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3968" y="1417639"/>
            <a:ext cx="4608512" cy="222738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Bir kişiye veya gruba bilgi göndermek/almak.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Resim, müzik, video, belge veya herhangi bir türde dosya göndermek/almak.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Çeşitli kaynaklardan haber, reklam almak.(Örneğin; alışveriş sitelerinden ürün indirimleri hakkında anında bilgi alabiliriz.)</a:t>
            </a: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9458" name="Picture 2" descr="http://img.sparknotes.com/content/sparklife/sparktalk/uglyworldof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032448" cy="30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E-postanın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3970784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Ücretsizdir. Dileyen herkes e-posta hesabı açıp kullanabilir.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Hızlıdır. E-postalar gönderildiği an karşı tarafa ulaşır.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Gönderim için zaman ve yer sınırı yoktur, her an ve her yerde gönderilebilir.</a:t>
            </a:r>
          </a:p>
        </p:txBody>
      </p:sp>
      <p:pic>
        <p:nvPicPr>
          <p:cNvPr id="29698" name="Picture 2" descr="http://literatenation.org/wp-content/themes/willbridge/images/le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65" y="1323627"/>
            <a:ext cx="3617035" cy="37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Özel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147</Template>
  <TotalTime>170</TotalTime>
  <Words>632</Words>
  <Application>Microsoft Office PowerPoint</Application>
  <PresentationFormat>Ekran Gösterisi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Thème Office</vt:lpstr>
      <vt:lpstr>İLETİŞİM ARAÇLARI</vt:lpstr>
      <vt:lpstr>E-posta Nedir?</vt:lpstr>
      <vt:lpstr>E-posta Adresi</vt:lpstr>
      <vt:lpstr>E-posta Adresi</vt:lpstr>
      <vt:lpstr>E-posta Adresi Seçimi</vt:lpstr>
      <vt:lpstr>E-posta Servisleri</vt:lpstr>
      <vt:lpstr>E-posta Kutusu</vt:lpstr>
      <vt:lpstr>E-posta Kullanım Amaçları</vt:lpstr>
      <vt:lpstr>E-postanın Sağladığı Kolaylıklar</vt:lpstr>
      <vt:lpstr>E-postanın Sağladığı Kolaylıklar</vt:lpstr>
      <vt:lpstr>Forum Nedir?</vt:lpstr>
      <vt:lpstr>Forum</vt:lpstr>
      <vt:lpstr>Forum Yönetimi</vt:lpstr>
      <vt:lpstr>Örnek Forum Siteleri</vt:lpstr>
      <vt:lpstr>Forumun Sağladığı Kolaylıklar</vt:lpstr>
      <vt:lpstr>Sohbet</vt:lpstr>
      <vt:lpstr>Sohbet Yazılımları</vt:lpstr>
      <vt:lpstr>Sohbet Yazılımının Sağladığı Kolaylıklar</vt:lpstr>
      <vt:lpstr>Sesli Görüntülü Konferans</vt:lpstr>
      <vt:lpstr>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 ARAÇLARI</dc:title>
  <dc:creator>Ahmet Soyarslan</dc:creator>
  <cp:lastModifiedBy>ALİOSMAN</cp:lastModifiedBy>
  <cp:revision>94</cp:revision>
  <dcterms:created xsi:type="dcterms:W3CDTF">2013-12-22T20:37:36Z</dcterms:created>
  <dcterms:modified xsi:type="dcterms:W3CDTF">2016-03-20T11:24:53Z</dcterms:modified>
</cp:coreProperties>
</file>